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2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8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EBBA-996F-894A-B54A-D6246ED52CEA}" type="datetimeFigureOut">
              <a:rPr lang="en-US" smtClean="0"/>
              <a:pPr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923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90629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99072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10/3/2018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218281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10/3/2018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2365356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10/3/2018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237492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52C72-DE31-F449-A4ED-4C594FD91407}" type="datetimeFigureOut">
              <a:rPr lang="en-US" smtClean="0"/>
              <a:pPr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7275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62726E-379B-B349-9EED-81ED093FA806}" type="datetimeFigureOut">
              <a:rPr lang="en-US" smtClean="0"/>
              <a:pPr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5289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A1323-8D79-1946-B0D7-40001CF92E9D}" type="datetimeFigureOut">
              <a:rPr lang="en-US" smtClean="0"/>
              <a:pPr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03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A1846-DA80-1C48-A609-854EA85C59AD}" type="datetimeFigureOut">
              <a:rPr lang="en-US" smtClean="0"/>
              <a:pPr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6001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302355-E14B-8545-A8F8-0FE83CC9D524}" type="datetimeFigureOut">
              <a:rPr lang="en-US" smtClean="0"/>
              <a:pPr/>
              <a:t>10/3/2018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565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40F58-564D-2B4F-AE67-E407BA4FCF45}" type="datetimeFigureOut">
              <a:rPr lang="en-US" smtClean="0"/>
              <a:pPr/>
              <a:t>10/3/2018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974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A34C8-038E-2045-AF43-DF7DBB8E0E9E}" type="datetimeFigureOut">
              <a:rPr lang="en-US" smtClean="0"/>
              <a:pPr/>
              <a:t>10/3/2018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946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8C68F-D26B-8F47-958C-23B49CF8A634}" type="datetimeFigureOut">
              <a:rPr lang="en-US" smtClean="0"/>
              <a:pPr/>
              <a:t>10/3/2018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9970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F5E60-9974-AC48-9591-99C2BB44B7CF}" type="datetimeFigureOut">
              <a:rPr lang="en-US" smtClean="0"/>
              <a:pPr/>
              <a:t>10/3/2018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155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482E8-6E0E-1B4F-B1FD-C69DB9E858D9}" type="datetimeFigureOut">
              <a:rPr lang="en-US" smtClean="0"/>
              <a:pPr/>
              <a:t>10/3/2018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8800212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482E8-6E0E-1B4F-B1FD-C69DB9E858D9}" type="datetimeFigureOut">
              <a:rPr lang="en-US" smtClean="0"/>
              <a:pPr/>
              <a:t>10/3/2018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767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  <p:sldLayoutId id="2147483825" r:id="rId13"/>
    <p:sldLayoutId id="2147483826" r:id="rId14"/>
    <p:sldLayoutId id="2147483827" r:id="rId15"/>
    <p:sldLayoutId id="214748382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627" y="225737"/>
            <a:ext cx="5309114" cy="2787285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768" y="3505591"/>
            <a:ext cx="3413385" cy="256003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23" y="3505591"/>
            <a:ext cx="5481402" cy="284484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265" y="225737"/>
            <a:ext cx="4965398" cy="3013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12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7613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908" y="202742"/>
            <a:ext cx="7869836" cy="6760190"/>
          </a:xfrm>
        </p:spPr>
      </p:pic>
    </p:spTree>
    <p:extLst>
      <p:ext uri="{BB962C8B-B14F-4D97-AF65-F5344CB8AC3E}">
        <p14:creationId xmlns:p14="http://schemas.microsoft.com/office/powerpoint/2010/main" val="354641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3736" y="459358"/>
            <a:ext cx="1565167" cy="1565167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497" y="709533"/>
            <a:ext cx="3922427" cy="392242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79" y="169888"/>
            <a:ext cx="1668681" cy="191374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19" y="4164759"/>
            <a:ext cx="1268738" cy="133663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6324" y="4157009"/>
            <a:ext cx="1276095" cy="1344381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394" y="5641545"/>
            <a:ext cx="1147310" cy="120870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230" y="4759492"/>
            <a:ext cx="1727673" cy="182012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2391" y="4731483"/>
            <a:ext cx="1727673" cy="182012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5796" y="4631960"/>
            <a:ext cx="1727673" cy="182012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949" y="109563"/>
            <a:ext cx="1721281" cy="197407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120" y="2024526"/>
            <a:ext cx="1668681" cy="1913745"/>
          </a:xfrm>
          <a:prstGeom prst="rect">
            <a:avLst/>
          </a:prstGeom>
        </p:spPr>
      </p:pic>
      <p:pic>
        <p:nvPicPr>
          <p:cNvPr id="20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311" y="460299"/>
            <a:ext cx="1541010" cy="1541010"/>
          </a:xfrm>
          <a:prstGeom prst="rect">
            <a:avLst/>
          </a:prstGeom>
        </p:spPr>
      </p:pic>
      <p:pic>
        <p:nvPicPr>
          <p:cNvPr id="21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981" y="2068811"/>
            <a:ext cx="1565167" cy="1565167"/>
          </a:xfrm>
          <a:prstGeom prst="rect">
            <a:avLst/>
          </a:prstGeom>
        </p:spPr>
      </p:pic>
      <p:pic>
        <p:nvPicPr>
          <p:cNvPr id="2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6311" y="1907830"/>
            <a:ext cx="1565167" cy="1565167"/>
          </a:xfrm>
          <a:prstGeom prst="rect">
            <a:avLst/>
          </a:prstGeom>
        </p:spPr>
      </p:pic>
      <p:pic>
        <p:nvPicPr>
          <p:cNvPr id="23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792" y="3386143"/>
            <a:ext cx="1565167" cy="1565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427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43359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130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Кирилл Мартынкус</dc:creator>
  <cp:lastModifiedBy>Кирилл Мартынкус</cp:lastModifiedBy>
  <cp:revision>7</cp:revision>
  <dcterms:created xsi:type="dcterms:W3CDTF">2018-10-03T04:39:40Z</dcterms:created>
  <dcterms:modified xsi:type="dcterms:W3CDTF">2018-10-03T06:50:14Z</dcterms:modified>
</cp:coreProperties>
</file>