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8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00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82440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9635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94294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795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510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0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29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40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80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08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91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1119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931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98701-5EA9-45B9-B5EE-EA928B3E34BA}" type="datetimeFigureOut">
              <a:rPr lang="ru-RU" smtClean="0"/>
              <a:t>06.10.2018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316B010-6363-4F80-B125-79EEC3ED25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621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872608"/>
              </p:ext>
            </p:extLst>
          </p:nvPr>
        </p:nvGraphicFramePr>
        <p:xfrm>
          <a:off x="1883391" y="150122"/>
          <a:ext cx="7751926" cy="6496336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107418">
                  <a:extLst>
                    <a:ext uri="{9D8B030D-6E8A-4147-A177-3AD203B41FA5}">
                      <a16:colId xmlns:a16="http://schemas.microsoft.com/office/drawing/2014/main" val="1611042846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3054311947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1165283301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127722427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2707420158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1298339547"/>
                    </a:ext>
                  </a:extLst>
                </a:gridCol>
                <a:gridCol w="1107418">
                  <a:extLst>
                    <a:ext uri="{9D8B030D-6E8A-4147-A177-3AD203B41FA5}">
                      <a16:colId xmlns:a16="http://schemas.microsoft.com/office/drawing/2014/main" val="1503745710"/>
                    </a:ext>
                  </a:extLst>
                </a:gridCol>
              </a:tblGrid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м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К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р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66682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effectLst/>
                        </a:rPr>
                        <a:t>Д</a:t>
                      </a:r>
                      <a:endParaRPr lang="ru-RU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А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Р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б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б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4568184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и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С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ь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К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л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040935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е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с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л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и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а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81855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т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С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к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к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850741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р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Р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у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ч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К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о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а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321336"/>
                  </a:ext>
                </a:extLst>
              </a:tr>
              <a:tr h="92804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а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д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ь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е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й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>
                          <a:effectLst/>
                        </a:rPr>
                        <a:t>ш</a:t>
                      </a:r>
                      <a:endParaRPr lang="ru-RU" sz="6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0" dirty="0">
                          <a:effectLst/>
                        </a:rPr>
                        <a:t>к</a:t>
                      </a:r>
                      <a:endParaRPr lang="ru-RU" sz="6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6204059"/>
                  </a:ext>
                </a:extLst>
              </a:tr>
            </a:tbl>
          </a:graphicData>
        </a:graphic>
      </p:graphicFrame>
      <p:sp>
        <p:nvSpPr>
          <p:cNvPr id="7" name="Фигура, имеющая форму буквы L 6"/>
          <p:cNvSpPr/>
          <p:nvPr/>
        </p:nvSpPr>
        <p:spPr>
          <a:xfrm>
            <a:off x="1965270" y="2115404"/>
            <a:ext cx="3207227" cy="4531054"/>
          </a:xfrm>
          <a:prstGeom prst="corner">
            <a:avLst>
              <a:gd name="adj1" fmla="val 29198"/>
              <a:gd name="adj2" fmla="val 33486"/>
            </a:avLst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 rot="5400000">
            <a:off x="2081276" y="34115"/>
            <a:ext cx="1965284" cy="2197297"/>
          </a:xfrm>
          <a:prstGeom prst="corner">
            <a:avLst>
              <a:gd name="adj1" fmla="val 56160"/>
              <a:gd name="adj2" fmla="val 45379"/>
            </a:avLst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52634" y="1105470"/>
            <a:ext cx="818864" cy="3630304"/>
          </a:xfrm>
          <a:prstGeom prst="rect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94579" y="150121"/>
            <a:ext cx="4053385" cy="955348"/>
          </a:xfrm>
          <a:prstGeom prst="rect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62566" y="3944203"/>
            <a:ext cx="3193577" cy="791570"/>
          </a:xfrm>
          <a:prstGeom prst="rect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10800000">
            <a:off x="4421875" y="1221476"/>
            <a:ext cx="4053385" cy="1602852"/>
          </a:xfrm>
          <a:prstGeom prst="corner">
            <a:avLst>
              <a:gd name="adj1" fmla="val 50000"/>
              <a:gd name="adj2" fmla="val 50851"/>
            </a:avLst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5" name="Группа 14"/>
          <p:cNvGrpSpPr/>
          <p:nvPr/>
        </p:nvGrpSpPr>
        <p:grpSpPr>
          <a:xfrm>
            <a:off x="4394579" y="2115403"/>
            <a:ext cx="1733266" cy="1828800"/>
            <a:chOff x="4394579" y="2115403"/>
            <a:chExt cx="1733266" cy="1828800"/>
          </a:xfrm>
        </p:grpSpPr>
        <p:sp>
          <p:nvSpPr>
            <p:cNvPr id="13" name="Фигура, имеющая форму буквы L 12"/>
            <p:cNvSpPr/>
            <p:nvPr/>
          </p:nvSpPr>
          <p:spPr>
            <a:xfrm>
              <a:off x="4394579" y="2115404"/>
              <a:ext cx="1733266" cy="1828799"/>
            </a:xfrm>
            <a:prstGeom prst="corner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397688" y="2115403"/>
              <a:ext cx="730157" cy="934871"/>
            </a:xfrm>
            <a:prstGeom prst="rect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Фигура, имеющая форму буквы L 15"/>
          <p:cNvSpPr/>
          <p:nvPr/>
        </p:nvSpPr>
        <p:spPr>
          <a:xfrm>
            <a:off x="6448567" y="2115404"/>
            <a:ext cx="1835624" cy="1705590"/>
          </a:xfrm>
          <a:prstGeom prst="corner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Фигура, имеющая форму буквы L 16"/>
          <p:cNvSpPr/>
          <p:nvPr/>
        </p:nvSpPr>
        <p:spPr>
          <a:xfrm flipH="1">
            <a:off x="7654626" y="163768"/>
            <a:ext cx="1910684" cy="4585653"/>
          </a:xfrm>
          <a:prstGeom prst="corner">
            <a:avLst>
              <a:gd name="adj1" fmla="val 43571"/>
              <a:gd name="adj2" fmla="val 50000"/>
            </a:avLst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0" name="Группа 19"/>
          <p:cNvGrpSpPr/>
          <p:nvPr/>
        </p:nvGrpSpPr>
        <p:grpSpPr>
          <a:xfrm>
            <a:off x="3304529" y="4838132"/>
            <a:ext cx="4051614" cy="1726438"/>
            <a:chOff x="3304529" y="4838132"/>
            <a:chExt cx="4051614" cy="1726438"/>
          </a:xfrm>
        </p:grpSpPr>
        <p:sp>
          <p:nvSpPr>
            <p:cNvPr id="18" name="Фигура, имеющая форму буквы L 17"/>
            <p:cNvSpPr/>
            <p:nvPr/>
          </p:nvSpPr>
          <p:spPr>
            <a:xfrm rot="10800000">
              <a:off x="3304529" y="4838132"/>
              <a:ext cx="2823316" cy="1726438"/>
            </a:xfrm>
            <a:prstGeom prst="corner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127845" y="5773000"/>
              <a:ext cx="1228298" cy="791570"/>
            </a:xfrm>
            <a:prstGeom prst="rect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710289" y="4856712"/>
            <a:ext cx="2807259" cy="1707858"/>
            <a:chOff x="6710289" y="4856712"/>
            <a:chExt cx="2807259" cy="1707858"/>
          </a:xfrm>
        </p:grpSpPr>
        <p:sp>
          <p:nvSpPr>
            <p:cNvPr id="21" name="Фигура, имеющая форму буквы L 20"/>
            <p:cNvSpPr/>
            <p:nvPr/>
          </p:nvSpPr>
          <p:spPr>
            <a:xfrm rot="10800000">
              <a:off x="6710289" y="4856712"/>
              <a:ext cx="1601202" cy="1707858"/>
            </a:xfrm>
            <a:prstGeom prst="corner">
              <a:avLst/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Фигура, имеющая форму буквы L 22"/>
            <p:cNvSpPr/>
            <p:nvPr/>
          </p:nvSpPr>
          <p:spPr>
            <a:xfrm rot="16200000">
              <a:off x="8045007" y="5092029"/>
              <a:ext cx="1699143" cy="1245938"/>
            </a:xfrm>
            <a:prstGeom prst="corner">
              <a:avLst>
                <a:gd name="adj1" fmla="val 72582"/>
                <a:gd name="adj2" fmla="val 66710"/>
              </a:avLst>
            </a:prstGeom>
            <a:noFill/>
            <a:ln w="762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7773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522" y="126609"/>
            <a:ext cx="11223934" cy="704791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6000" i="1" dirty="0" smtClean="0"/>
              <a:t>Домой - дом, </a:t>
            </a:r>
          </a:p>
          <a:p>
            <a:pPr marL="0" indent="0" algn="ctr">
              <a:buNone/>
            </a:pPr>
            <a:r>
              <a:rPr lang="ru-RU" sz="6000" i="1" dirty="0" smtClean="0"/>
              <a:t>у реки - река, </a:t>
            </a:r>
          </a:p>
          <a:p>
            <a:pPr marL="0" indent="0" algn="ctr">
              <a:buNone/>
            </a:pPr>
            <a:r>
              <a:rPr lang="ru-RU" sz="6000" i="1" dirty="0"/>
              <a:t>л</a:t>
            </a:r>
            <a:r>
              <a:rPr lang="ru-RU" sz="6000" i="1" dirty="0" smtClean="0"/>
              <a:t>исе - лиса, </a:t>
            </a:r>
          </a:p>
          <a:p>
            <a:pPr marL="0" indent="0" algn="ctr">
              <a:buNone/>
            </a:pPr>
            <a:r>
              <a:rPr lang="ru-RU" sz="6000" i="1" dirty="0" smtClean="0"/>
              <a:t>Ежу - ёж, </a:t>
            </a:r>
          </a:p>
          <a:p>
            <a:pPr marL="0" indent="0" algn="ctr">
              <a:buNone/>
            </a:pPr>
            <a:r>
              <a:rPr lang="ru-RU" sz="6000" i="1" dirty="0" smtClean="0"/>
              <a:t>о звонке - звонок, </a:t>
            </a:r>
          </a:p>
          <a:p>
            <a:pPr marL="0" indent="0" algn="ctr">
              <a:buNone/>
            </a:pPr>
            <a:r>
              <a:rPr lang="ru-RU" sz="6000" i="1" dirty="0"/>
              <a:t>с</a:t>
            </a:r>
            <a:r>
              <a:rPr lang="ru-RU" sz="6000" i="1" dirty="0" smtClean="0"/>
              <a:t>толом - стол, </a:t>
            </a:r>
          </a:p>
          <a:p>
            <a:pPr marL="0" indent="0" algn="ctr">
              <a:buNone/>
            </a:pPr>
            <a:r>
              <a:rPr lang="ru-RU" sz="6000" i="1" dirty="0" smtClean="0"/>
              <a:t>с горы - гора, </a:t>
            </a:r>
          </a:p>
          <a:p>
            <a:pPr marL="0" indent="0" algn="ctr">
              <a:buNone/>
            </a:pPr>
            <a:r>
              <a:rPr lang="ru-RU" sz="6000" i="1" dirty="0" smtClean="0"/>
              <a:t>на диване - диван.</a:t>
            </a:r>
            <a:endParaRPr lang="ru-RU" sz="6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067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3212" y="370449"/>
            <a:ext cx="8190790" cy="514103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800" b="1" dirty="0" smtClean="0"/>
              <a:t>19-16: </a:t>
            </a:r>
            <a:r>
              <a:rPr lang="ru-RU" sz="8800" dirty="0" smtClean="0"/>
              <a:t>«5»</a:t>
            </a:r>
          </a:p>
          <a:p>
            <a:pPr marL="0" indent="0" algn="ctr">
              <a:buNone/>
            </a:pPr>
            <a:r>
              <a:rPr lang="ru-RU" sz="8800" b="1" dirty="0" smtClean="0"/>
              <a:t>15-12: </a:t>
            </a:r>
            <a:r>
              <a:rPr lang="ru-RU" sz="8800" dirty="0" smtClean="0"/>
              <a:t>«4»</a:t>
            </a:r>
          </a:p>
          <a:p>
            <a:pPr marL="0" indent="0" algn="ctr">
              <a:buNone/>
            </a:pPr>
            <a:r>
              <a:rPr lang="ru-RU" sz="8800" b="1" dirty="0" smtClean="0"/>
              <a:t>11-9: </a:t>
            </a:r>
            <a:r>
              <a:rPr lang="ru-RU" sz="8800" dirty="0" smtClean="0"/>
              <a:t>«3»</a:t>
            </a:r>
          </a:p>
          <a:p>
            <a:pPr marL="0" indent="0" algn="ctr">
              <a:buNone/>
            </a:pPr>
            <a:r>
              <a:rPr lang="ru-RU" sz="8800" b="1" dirty="0" smtClean="0"/>
              <a:t>8-</a:t>
            </a:r>
            <a:r>
              <a:rPr lang="ru-RU" sz="8800" b="1" dirty="0"/>
              <a:t>0</a:t>
            </a:r>
            <a:r>
              <a:rPr lang="ru-RU" sz="8800" b="1" dirty="0" smtClean="0"/>
              <a:t>: </a:t>
            </a:r>
            <a:r>
              <a:rPr lang="ru-RU" sz="8800" dirty="0" smtClean="0"/>
              <a:t>«2»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024176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105</Words>
  <Application>Microsoft Office PowerPoint</Application>
  <PresentationFormat>Широкоэкранный</PresentationFormat>
  <Paragraphs>61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Мартынкус</dc:creator>
  <cp:lastModifiedBy>Кирилл Мартынкус</cp:lastModifiedBy>
  <cp:revision>4</cp:revision>
  <dcterms:created xsi:type="dcterms:W3CDTF">2018-10-06T00:55:09Z</dcterms:created>
  <dcterms:modified xsi:type="dcterms:W3CDTF">2018-10-06T01:29:43Z</dcterms:modified>
</cp:coreProperties>
</file>