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1F4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29" autoAdjust="0"/>
    <p:restoredTop sz="94660"/>
  </p:normalViewPr>
  <p:slideViewPr>
    <p:cSldViewPr snapToGrid="0">
      <p:cViewPr varScale="1">
        <p:scale>
          <a:sx n="65" d="100"/>
          <a:sy n="65" d="100"/>
        </p:scale>
        <p:origin x="112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3361-A440-4820-BAF6-273ACC21F1B1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9B2B-4F37-4A1A-AA75-C57511AC2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6730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3361-A440-4820-BAF6-273ACC21F1B1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9B2B-4F37-4A1A-AA75-C57511AC2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741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3361-A440-4820-BAF6-273ACC21F1B1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9B2B-4F37-4A1A-AA75-C57511AC2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37416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3361-A440-4820-BAF6-273ACC21F1B1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9B2B-4F37-4A1A-AA75-C57511AC2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130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3361-A440-4820-BAF6-273ACC21F1B1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9B2B-4F37-4A1A-AA75-C57511AC2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12450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3361-A440-4820-BAF6-273ACC21F1B1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9B2B-4F37-4A1A-AA75-C57511AC2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486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3361-A440-4820-BAF6-273ACC21F1B1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9B2B-4F37-4A1A-AA75-C57511AC2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2295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3361-A440-4820-BAF6-273ACC21F1B1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9B2B-4F37-4A1A-AA75-C57511AC2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1378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3361-A440-4820-BAF6-273ACC21F1B1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9B2B-4F37-4A1A-AA75-C57511AC2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3349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3361-A440-4820-BAF6-273ACC21F1B1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9B2B-4F37-4A1A-AA75-C57511AC2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1299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83361-A440-4820-BAF6-273ACC21F1B1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349B2B-4F37-4A1A-AA75-C57511AC2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05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883361-A440-4820-BAF6-273ACC21F1B1}" type="datetimeFigureOut">
              <a:rPr lang="ru-RU" smtClean="0"/>
              <a:t>05.02.2019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349B2B-4F37-4A1A-AA75-C57511AC227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0638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7364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80230" y="693173"/>
            <a:ext cx="5176684" cy="5176684"/>
          </a:xfrm>
          <a:prstGeom prst="ellipse">
            <a:avLst/>
          </a:prstGeom>
          <a:solidFill>
            <a:schemeClr val="accent6">
              <a:lumMod val="50000"/>
            </a:schemeClr>
          </a:solidFill>
          <a:ln>
            <a:solidFill>
              <a:srgbClr val="71F43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1039771" y="1452714"/>
            <a:ext cx="3657601" cy="3657601"/>
            <a:chOff x="1039771" y="1452714"/>
            <a:chExt cx="3657601" cy="3657601"/>
          </a:xfrm>
        </p:grpSpPr>
        <p:sp>
          <p:nvSpPr>
            <p:cNvPr id="2" name="Овал 1"/>
            <p:cNvSpPr/>
            <p:nvPr/>
          </p:nvSpPr>
          <p:spPr>
            <a:xfrm>
              <a:off x="1039771" y="1452714"/>
              <a:ext cx="3657601" cy="3657601"/>
            </a:xfrm>
            <a:prstGeom prst="ellipse">
              <a:avLst/>
            </a:prstGeom>
            <a:solidFill>
              <a:srgbClr val="71F43C"/>
            </a:solidFill>
            <a:ln>
              <a:solidFill>
                <a:srgbClr val="71F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" name="Блок-схема: магнитный диск 2"/>
            <p:cNvSpPr/>
            <p:nvPr/>
          </p:nvSpPr>
          <p:spPr>
            <a:xfrm>
              <a:off x="2735682" y="2837014"/>
              <a:ext cx="265778" cy="889000"/>
            </a:xfrm>
            <a:prstGeom prst="flowChartMagneticDisk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6147626" y="1880416"/>
            <a:ext cx="2824319" cy="2824319"/>
            <a:chOff x="1039771" y="1452714"/>
            <a:chExt cx="3657601" cy="3657601"/>
          </a:xfrm>
        </p:grpSpPr>
        <p:sp>
          <p:nvSpPr>
            <p:cNvPr id="7" name="Овал 6"/>
            <p:cNvSpPr/>
            <p:nvPr/>
          </p:nvSpPr>
          <p:spPr>
            <a:xfrm>
              <a:off x="1039771" y="1452714"/>
              <a:ext cx="3657601" cy="3657601"/>
            </a:xfrm>
            <a:prstGeom prst="ellipse">
              <a:avLst/>
            </a:prstGeom>
            <a:solidFill>
              <a:srgbClr val="71F43C"/>
            </a:solidFill>
            <a:ln>
              <a:solidFill>
                <a:srgbClr val="71F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Блок-схема: магнитный диск 7"/>
            <p:cNvSpPr/>
            <p:nvPr/>
          </p:nvSpPr>
          <p:spPr>
            <a:xfrm>
              <a:off x="2735682" y="2837014"/>
              <a:ext cx="265778" cy="889000"/>
            </a:xfrm>
            <a:prstGeom prst="flowChartMagneticDisk">
              <a:avLst/>
            </a:prstGeom>
            <a:solidFill>
              <a:schemeClr val="accent4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8971944" y="1880416"/>
            <a:ext cx="2824319" cy="2824319"/>
            <a:chOff x="1039771" y="1452714"/>
            <a:chExt cx="3657601" cy="3657601"/>
          </a:xfrm>
          <a:solidFill>
            <a:schemeClr val="accent6">
              <a:lumMod val="50000"/>
            </a:schemeClr>
          </a:solidFill>
        </p:grpSpPr>
        <p:sp>
          <p:nvSpPr>
            <p:cNvPr id="10" name="Овал 9"/>
            <p:cNvSpPr/>
            <p:nvPr/>
          </p:nvSpPr>
          <p:spPr>
            <a:xfrm>
              <a:off x="1039771" y="1452714"/>
              <a:ext cx="3657601" cy="3657601"/>
            </a:xfrm>
            <a:prstGeom prst="ellipse">
              <a:avLst/>
            </a:prstGeom>
            <a:grpFill/>
            <a:ln>
              <a:solidFill>
                <a:srgbClr val="71F43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Блок-схема: магнитный диск 10"/>
            <p:cNvSpPr/>
            <p:nvPr/>
          </p:nvSpPr>
          <p:spPr>
            <a:xfrm>
              <a:off x="2735682" y="2837014"/>
              <a:ext cx="265778" cy="889000"/>
            </a:xfrm>
            <a:prstGeom prst="flowChartMagneticDisk">
              <a:avLst/>
            </a:prstGeom>
            <a:solidFill>
              <a:schemeClr val="accent2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3" name="Прямая соединительная линия 12"/>
          <p:cNvCxnSpPr/>
          <p:nvPr/>
        </p:nvCxnSpPr>
        <p:spPr>
          <a:xfrm>
            <a:off x="5781368" y="0"/>
            <a:ext cx="0" cy="685800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320714" y="5934670"/>
            <a:ext cx="30957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Рисунок 1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7503375" y="5934670"/>
            <a:ext cx="30893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Рисунок 2</a:t>
            </a:r>
            <a:endParaRPr lang="ru-RU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23631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94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Группа 9"/>
          <p:cNvGrpSpPr/>
          <p:nvPr/>
        </p:nvGrpSpPr>
        <p:grpSpPr>
          <a:xfrm rot="13426868">
            <a:off x="1061884" y="825910"/>
            <a:ext cx="4424516" cy="4424516"/>
            <a:chOff x="1061884" y="825910"/>
            <a:chExt cx="4424516" cy="4424516"/>
          </a:xfrm>
        </p:grpSpPr>
        <p:sp>
          <p:nvSpPr>
            <p:cNvPr id="2" name="Овал 1"/>
            <p:cNvSpPr/>
            <p:nvPr/>
          </p:nvSpPr>
          <p:spPr>
            <a:xfrm>
              <a:off x="1061884" y="825910"/>
              <a:ext cx="4424516" cy="442451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5" name="Прямая соединительная линия 4"/>
            <p:cNvCxnSpPr>
              <a:endCxn id="2" idx="6"/>
            </p:cNvCxnSpPr>
            <p:nvPr/>
          </p:nvCxnSpPr>
          <p:spPr>
            <a:xfrm>
              <a:off x="3274142" y="3038168"/>
              <a:ext cx="2212258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Блок-схема: узел 7"/>
            <p:cNvSpPr/>
            <p:nvPr/>
          </p:nvSpPr>
          <p:spPr>
            <a:xfrm>
              <a:off x="3148781" y="2912807"/>
              <a:ext cx="250722" cy="250722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/>
        </p:nvGrpSpPr>
        <p:grpSpPr>
          <a:xfrm rot="6971734">
            <a:off x="6597445" y="825910"/>
            <a:ext cx="4424516" cy="4424516"/>
            <a:chOff x="6597445" y="825910"/>
            <a:chExt cx="4424516" cy="4424516"/>
          </a:xfrm>
        </p:grpSpPr>
        <p:sp>
          <p:nvSpPr>
            <p:cNvPr id="3" name="Овал 2"/>
            <p:cNvSpPr/>
            <p:nvPr/>
          </p:nvSpPr>
          <p:spPr>
            <a:xfrm>
              <a:off x="6597445" y="825910"/>
              <a:ext cx="4424516" cy="442451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cxnSp>
          <p:nvCxnSpPr>
            <p:cNvPr id="6" name="Прямая соединительная линия 5"/>
            <p:cNvCxnSpPr>
              <a:endCxn id="3" idx="6"/>
            </p:cNvCxnSpPr>
            <p:nvPr/>
          </p:nvCxnSpPr>
          <p:spPr>
            <a:xfrm>
              <a:off x="6597445" y="3038168"/>
              <a:ext cx="442451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Блок-схема: узел 8"/>
            <p:cNvSpPr/>
            <p:nvPr/>
          </p:nvSpPr>
          <p:spPr>
            <a:xfrm>
              <a:off x="8684342" y="2890684"/>
              <a:ext cx="250722" cy="250722"/>
            </a:xfrm>
            <a:prstGeom prst="flowChartConnector">
              <a:avLst/>
            </a:prstGeom>
            <a:solidFill>
              <a:schemeClr val="tx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2303471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 rot="6971734">
            <a:off x="3882031" y="973393"/>
            <a:ext cx="4424516" cy="4424516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Прямая соединительная линия 5"/>
          <p:cNvCxnSpPr>
            <a:endCxn id="5" idx="6"/>
          </p:cNvCxnSpPr>
          <p:nvPr/>
        </p:nvCxnSpPr>
        <p:spPr>
          <a:xfrm rot="6971734">
            <a:off x="3882031" y="3185651"/>
            <a:ext cx="44245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Блок-схема: узел 6"/>
          <p:cNvSpPr/>
          <p:nvPr/>
        </p:nvSpPr>
        <p:spPr>
          <a:xfrm rot="6971734">
            <a:off x="5988779" y="3070056"/>
            <a:ext cx="250722" cy="250722"/>
          </a:xfrm>
          <a:prstGeom prst="flowChartConnector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7" name="Группа 16"/>
          <p:cNvGrpSpPr/>
          <p:nvPr/>
        </p:nvGrpSpPr>
        <p:grpSpPr>
          <a:xfrm>
            <a:off x="4000111" y="1121884"/>
            <a:ext cx="4188356" cy="4079221"/>
            <a:chOff x="4000111" y="1091473"/>
            <a:chExt cx="4188356" cy="4079221"/>
          </a:xfrm>
        </p:grpSpPr>
        <p:cxnSp>
          <p:nvCxnSpPr>
            <p:cNvPr id="8" name="Прямая соединительная линия 7"/>
            <p:cNvCxnSpPr>
              <a:stCxn id="5" idx="0"/>
              <a:endCxn id="5" idx="4"/>
            </p:cNvCxnSpPr>
            <p:nvPr/>
          </p:nvCxnSpPr>
          <p:spPr>
            <a:xfrm flipH="1" flipV="1">
              <a:off x="4109246" y="2178669"/>
              <a:ext cx="3970086" cy="195314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Прямая соединительная линия 10"/>
            <p:cNvCxnSpPr>
              <a:stCxn id="5" idx="1"/>
              <a:endCxn id="5" idx="5"/>
            </p:cNvCxnSpPr>
            <p:nvPr/>
          </p:nvCxnSpPr>
          <p:spPr>
            <a:xfrm flipH="1">
              <a:off x="4000111" y="2442143"/>
              <a:ext cx="4188356" cy="142619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>
              <a:stCxn id="5" idx="3"/>
            </p:cNvCxnSpPr>
            <p:nvPr/>
          </p:nvCxnSpPr>
          <p:spPr>
            <a:xfrm>
              <a:off x="5381192" y="1091473"/>
              <a:ext cx="1349471" cy="407922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Овал 17"/>
          <p:cNvSpPr/>
          <p:nvPr/>
        </p:nvSpPr>
        <p:spPr>
          <a:xfrm rot="6971734">
            <a:off x="3901882" y="983159"/>
            <a:ext cx="4424516" cy="4424516"/>
          </a:xfrm>
          <a:prstGeom prst="ellipse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0747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762</TotalTime>
  <Words>4</Words>
  <Application>Microsoft Office PowerPoint</Application>
  <PresentationFormat>Широкоэкранный</PresentationFormat>
  <Paragraphs>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Кирилл Мартынкус</dc:creator>
  <cp:lastModifiedBy>Кирилл Мартынкус</cp:lastModifiedBy>
  <cp:revision>8</cp:revision>
  <dcterms:created xsi:type="dcterms:W3CDTF">2019-01-25T06:38:09Z</dcterms:created>
  <dcterms:modified xsi:type="dcterms:W3CDTF">2019-02-05T03:34:21Z</dcterms:modified>
</cp:coreProperties>
</file>