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274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949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937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58749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5336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566917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84757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64969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1029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1495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5194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0434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3333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743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838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5030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95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8ECFD-AA6A-4BE2-A16B-E20D82FD39F9}" type="datetimeFigureOut">
              <a:rPr lang="ru-RU" smtClean="0"/>
              <a:t>27.12.2019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56361108-1BC9-45CE-84F7-1B8E62C5A9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327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19D456-BA08-4D01-A0EB-54FED29D8E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38872" y="1580750"/>
            <a:ext cx="7766936" cy="1646302"/>
          </a:xfrm>
        </p:spPr>
        <p:txBody>
          <a:bodyPr/>
          <a:lstStyle/>
          <a:p>
            <a:pPr algn="ctr"/>
            <a:r>
              <a:rPr lang="ru-RU" sz="9600" dirty="0"/>
              <a:t>Герб РФ.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DBC0C7B-E53E-4BE6-B2DB-757825ED2F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5840" y="5377125"/>
            <a:ext cx="7766936" cy="1096899"/>
          </a:xfrm>
        </p:spPr>
        <p:txBody>
          <a:bodyPr/>
          <a:lstStyle/>
          <a:p>
            <a:r>
              <a:rPr lang="ru-RU" dirty="0"/>
              <a:t>Лукьянова Е.В., воспитатель.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200091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0B9F65D-1A1C-465A-8CFF-7B6DE6BC4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После Февральской революции рисунок орла упрощается , его изображение встречается лишь на денежных купюрах и банкнотах царского правительства. 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749F3D9-4A2E-413A-B7AB-3FCBE3AAEB3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5455" y="2910707"/>
            <a:ext cx="5940425" cy="3520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860608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9F2F913-7733-4B04-AA97-B576B19652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6573698" cy="1320800"/>
          </a:xfrm>
        </p:spPr>
        <p:txBody>
          <a:bodyPr>
            <a:noAutofit/>
          </a:bodyPr>
          <a:lstStyle/>
          <a:p>
            <a:r>
              <a:rPr lang="ru-RU" sz="4800" dirty="0"/>
              <a:t>В 1918 году гербом Советской России  становиться серп и молот в лучах восходящего солнца на фоне земного шара.</a:t>
            </a:r>
            <a:br>
              <a:rPr lang="ru-RU" sz="4800" dirty="0"/>
            </a:br>
            <a:endParaRPr lang="ru-RU" sz="48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54DDB5E-0BAE-4FDE-9A25-8B19786C396F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312" y="430798"/>
            <a:ext cx="4518660" cy="59860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3133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DF8FC9-1F7C-4B29-B053-7E95CC857F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5819719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 1922 году после образования СССР на алых лентах, обвивающих колосья, на языках народов 15 республик написано: «Пролетарии всех стран соединяйтесь!». Герб венчает пятиконечная красная звезда.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1603D71-CD28-4CEB-A4CE-3923A169CAE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53727" y="307975"/>
            <a:ext cx="5438273" cy="59404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117044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307754-F53B-4F38-8BF8-441BDC27B3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2716" y="0"/>
            <a:ext cx="6769768" cy="1320800"/>
          </a:xfrm>
        </p:spPr>
        <p:txBody>
          <a:bodyPr>
            <a:noAutofit/>
          </a:bodyPr>
          <a:lstStyle/>
          <a:p>
            <a:r>
              <a:rPr lang="ru-RU" sz="2500" dirty="0"/>
              <a:t>30 ноября 1993 года Указом президента России был утвержден новый государственный герб. Он представляет собой четырехугольный, с закругленными нижними углами , заостренный в оконечности красный геральдический щит с золотым двуглавым орлом, поднявший вверх распущенные крылья. Орел увенчан двумя малыми коронами и – над ними- одной большой короной , соединенными лентами.</a:t>
            </a:r>
            <a:br>
              <a:rPr lang="ru-RU" sz="2500" dirty="0"/>
            </a:br>
            <a:r>
              <a:rPr lang="ru-RU" sz="2500" dirty="0"/>
              <a:t>Герб строго соответствует исторической традиции и олицетворяет силу, мощь, независимость, единство и суверенитет Российского государства.</a:t>
            </a:r>
            <a:br>
              <a:rPr lang="ru-RU" sz="2500" dirty="0"/>
            </a:br>
            <a:br>
              <a:rPr lang="ru-RU" sz="2500" dirty="0"/>
            </a:br>
            <a:endParaRPr lang="ru-RU" sz="2500" dirty="0"/>
          </a:p>
        </p:txBody>
      </p:sp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A066EC49-2E17-455C-BB7A-C42E3EAA884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1383" y="0"/>
            <a:ext cx="5130617" cy="654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375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94CBB7B-CCF0-4407-B96F-F026575AFE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5691382" cy="5165558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Государственный</a:t>
            </a:r>
            <a:r>
              <a:rPr lang="ru-RU" sz="28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герб РФ является официальным государственным символом Российской Федерации.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Герб имеет давнюю историю и означат в переводе с немецкого «наследство».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Со времен Московского княжества гербом русской земли считалась икона- эмблема Воина Небесного, святого Георгия Победоносца, карающего копьем змия.</a:t>
            </a:r>
            <a:br>
              <a:rPr lang="ru-RU" sz="2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A988B85F-346B-4309-A7CE-EFDB8407F174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946" y="609600"/>
            <a:ext cx="4236720" cy="53580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7274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428BE-7939-42B4-953B-2172B6BCA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7038919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Затем Великий князь Московский Иван III женился на византийской царевне Софье Палеолог и родовой герб византийских императоров – двуглавый орел как символ единства Римско-Византийской империи. И московский орел из византийского черного силуэта превращается в живой организм, его грудь украшает Георгий Победоносец.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4FD47A15-BA34-489B-BD74-8DAE7780F4AA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6252" y="533400"/>
            <a:ext cx="4235116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9674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F37A04-C42C-465F-B23B-4D0B27008F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8758" y="1860884"/>
            <a:ext cx="5129908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При регентстве Елены Глинской орел  имеет вид </a:t>
            </a:r>
            <a:r>
              <a:rPr lang="ru-RU" dirty="0" err="1"/>
              <a:t>разжиревшейся</a:t>
            </a:r>
            <a:r>
              <a:rPr lang="ru-RU" dirty="0"/>
              <a:t>, короткохвостой птицы с опущенными крыльями.</a:t>
            </a:r>
            <a:br>
              <a:rPr lang="ru-RU" dirty="0"/>
            </a:br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CF51008-3AC5-4D83-A7A5-146AF5AA15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7242" y="242887"/>
            <a:ext cx="6096000" cy="637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1654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303A680-6289-4C13-830D-ABEE674DFF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6703" y="2241884"/>
            <a:ext cx="6766203" cy="1203158"/>
          </a:xfrm>
        </p:spPr>
        <p:txBody>
          <a:bodyPr>
            <a:noAutofit/>
          </a:bodyPr>
          <a:lstStyle/>
          <a:p>
            <a:r>
              <a:rPr lang="ru-RU" sz="2800" dirty="0"/>
              <a:t>При Иване IV орел получает в свои лапы грозный меч и распускает крылья.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4E41EEF-3EAE-4110-AE4B-77339A8D9F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4935" y="609600"/>
            <a:ext cx="4381500" cy="5715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04245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646BE7D-E606-457E-9D06-0372805ED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296" y="1684421"/>
            <a:ext cx="5085346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 смутное время, период самозванцев и </a:t>
            </a:r>
            <a:r>
              <a:rPr lang="ru-RU" dirty="0" err="1"/>
              <a:t>лжеправителей</a:t>
            </a:r>
            <a:r>
              <a:rPr lang="ru-RU" dirty="0"/>
              <a:t>, имеет вид двуглавой взъерошенной курицы.</a:t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A2DD397-5580-4F9D-B801-6642933391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0042" y="0"/>
            <a:ext cx="6858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33413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03BDD4D-8426-4C55-9DB0-6B92341E88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609600"/>
            <a:ext cx="6028266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 1653 году в Москве появляется трёхглавый орел. Три главы нового царя должны были знаменовать новый титул русского царя.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77F4E26-C8B8-42E4-8BEB-BC692CB2D7A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6842" y="0"/>
            <a:ext cx="5775158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40214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075B21-0832-427B-98D2-57EFB76BFF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155" y="272715"/>
            <a:ext cx="5498877" cy="1320800"/>
          </a:xfrm>
        </p:spPr>
        <p:txBody>
          <a:bodyPr>
            <a:noAutofit/>
          </a:bodyPr>
          <a:lstStyle/>
          <a:p>
            <a:r>
              <a:rPr lang="ru-RU" sz="3200" dirty="0"/>
              <a:t>Серьезные изменения рисунок русского орла претерпел после победы России в Северной войне и провозглашения России империей. Орлиное тело покрывается цепью Андрея Первозданного как символ абсолютной и неразрывной исторической преемственности России.</a:t>
            </a:r>
            <a:br>
              <a:rPr lang="ru-RU" sz="3200" dirty="0"/>
            </a:br>
            <a:endParaRPr lang="ru-RU" sz="32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518EA45-2595-4CB8-9EC7-11AD758F30AE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72715"/>
            <a:ext cx="5940425" cy="540619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037665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52FD7-AF80-4246-9926-913EDF3FC9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5250" y="304800"/>
            <a:ext cx="4873234" cy="1320800"/>
          </a:xfrm>
        </p:spPr>
        <p:txBody>
          <a:bodyPr>
            <a:normAutofit fontScale="90000"/>
          </a:bodyPr>
          <a:lstStyle/>
          <a:p>
            <a:r>
              <a:rPr lang="ru-RU" dirty="0"/>
              <a:t>В 1892 году в своде законов Российской империи в 1 томе впервые встречается описание государственного герба, который с этого времени становиться незыблемым. В таком виде он просуществовал до 1917 года.</a:t>
            </a:r>
            <a:br>
              <a:rPr lang="ru-RU" dirty="0"/>
            </a:br>
            <a:endParaRPr lang="ru-RU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F42F618-93ED-4659-B11B-E45ACF04A2D6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4818" y="304799"/>
            <a:ext cx="6387182" cy="624037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14468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59</TotalTime>
  <Words>390</Words>
  <Application>Microsoft Office PowerPoint</Application>
  <PresentationFormat>Широкоэкранный</PresentationFormat>
  <Paragraphs>14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Arial</vt:lpstr>
      <vt:lpstr>Calibri</vt:lpstr>
      <vt:lpstr>Times New Roman</vt:lpstr>
      <vt:lpstr>Trebuchet MS</vt:lpstr>
      <vt:lpstr>Wingdings 3</vt:lpstr>
      <vt:lpstr>Аспект</vt:lpstr>
      <vt:lpstr>Герб РФ.</vt:lpstr>
      <vt:lpstr>Государственный герб РФ является официальным государственным символом Российской Федерации.  Герб имеет давнюю историю и означат в переводе с немецкого «наследство».  Со времен Московского княжества гербом русской земли считалась икона- эмблема Воина Небесного, святого Георгия Победоносца, карающего копьем змия. </vt:lpstr>
      <vt:lpstr>Затем Великий князь Московский Иван III женился на византийской царевне Софье Палеолог и родовой герб византийских императоров – двуглавый орел как символ единства Римско-Византийской империи. И московский орел из византийского черного силуэта превращается в живой организм, его грудь украшает Георгий Победоносец. </vt:lpstr>
      <vt:lpstr>При регентстве Елены Глинской орел  имеет вид разжиревшейся, короткохвостой птицы с опущенными крыльями. </vt:lpstr>
      <vt:lpstr>При Иване IV орел получает в свои лапы грозный меч и распускает крылья. </vt:lpstr>
      <vt:lpstr>В смутное время, период самозванцев и лжеправителей, имеет вид двуглавой взъерошенной курицы. </vt:lpstr>
      <vt:lpstr>В 1653 году в Москве появляется трёхглавый орел. Три главы нового царя должны были знаменовать новый титул русского царя. </vt:lpstr>
      <vt:lpstr>Серьезные изменения рисунок русского орла претерпел после победы России в Северной войне и провозглашения России империей. Орлиное тело покрывается цепью Андрея Первозданного как символ абсолютной и неразрывной исторической преемственности России. </vt:lpstr>
      <vt:lpstr>В 1892 году в своде законов Российской империи в 1 томе впервые встречается описание государственного герба, который с этого времени становиться незыблемым. В таком виде он просуществовал до 1917 года. </vt:lpstr>
      <vt:lpstr>После Февральской революции рисунок орла упрощается , его изображение встречается лишь на денежных купюрах и банкнотах царского правительства.  </vt:lpstr>
      <vt:lpstr>В 1918 году гербом Советской России  становиться серп и молот в лучах восходящего солнца на фоне земного шара. </vt:lpstr>
      <vt:lpstr>В 1922 году после образования СССР на алых лентах, обвивающих колосья, на языках народов 15 республик написано: «Пролетарии всех стран соединяйтесь!». Герб венчает пятиконечная красная звезда. </vt:lpstr>
      <vt:lpstr>30 ноября 1993 года Указом президента России был утвержден новый государственный герб. Он представляет собой четырехугольный, с закругленными нижними углами , заостренный в оконечности красный геральдический щит с золотым двуглавым орлом, поднявший вверх распущенные крылья. Орел увенчан двумя малыми коронами и – над ними- одной большой короной , соединенными лентами. Герб строго соответствует исторической традиции и олицетворяет силу, мощь, независимость, единство и суверенитет Российского государства. 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Герб РФ.</dc:title>
  <dc:creator>Егор</dc:creator>
  <cp:lastModifiedBy>Егор</cp:lastModifiedBy>
  <cp:revision>7</cp:revision>
  <dcterms:created xsi:type="dcterms:W3CDTF">2019-12-27T16:43:32Z</dcterms:created>
  <dcterms:modified xsi:type="dcterms:W3CDTF">2019-12-27T17:42:42Z</dcterms:modified>
</cp:coreProperties>
</file>