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3" r:id="rId4"/>
    <p:sldId id="268" r:id="rId5"/>
    <p:sldId id="262" r:id="rId6"/>
    <p:sldId id="261" r:id="rId7"/>
    <p:sldId id="263" r:id="rId8"/>
    <p:sldId id="274" r:id="rId9"/>
    <p:sldId id="264" r:id="rId10"/>
    <p:sldId id="265" r:id="rId11"/>
    <p:sldId id="275" r:id="rId12"/>
    <p:sldId id="258" r:id="rId13"/>
    <p:sldId id="257" r:id="rId14"/>
    <p:sldId id="267" r:id="rId15"/>
    <p:sldId id="260" r:id="rId16"/>
    <p:sldId id="259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img.amur.info/res/news/4796/ff4dfc5972a27e264ce47a5076c2418e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 descr="http://cs613529.vk.me/v613529679/3e15/w7O4rm2Xeo4.jp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-65063"/>
            <a:ext cx="9144000" cy="69945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5714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2060"/>
                </a:solidFill>
              </a:rPr>
              <a:t>Исследовательская работа</a:t>
            </a:r>
            <a:r>
              <a:rPr lang="ru-RU" b="1" i="1" dirty="0" smtClean="0">
                <a:solidFill>
                  <a:srgbClr val="002060"/>
                </a:solidFill>
              </a:rPr>
              <a:t/>
            </a:r>
            <a:br>
              <a:rPr lang="ru-RU" b="1" i="1" dirty="0" smtClean="0">
                <a:solidFill>
                  <a:srgbClr val="002060"/>
                </a:solidFill>
              </a:rPr>
            </a:br>
            <a:r>
              <a:rPr lang="ru-RU" b="1" i="1" dirty="0" smtClean="0">
                <a:solidFill>
                  <a:srgbClr val="002060"/>
                </a:solidFill>
              </a:rPr>
              <a:t>«</a:t>
            </a:r>
            <a:r>
              <a:rPr lang="ru-RU" b="1" i="1" dirty="0" smtClean="0">
                <a:solidFill>
                  <a:srgbClr val="002060"/>
                </a:solidFill>
              </a:rPr>
              <a:t>Культурно-художественное наследие амурского поэта, художника и скульптора»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5286375" y="2571750"/>
            <a:ext cx="3414713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62500" lnSpcReduction="20000"/>
          </a:bodyPr>
          <a:lstStyle/>
          <a:p>
            <a:pPr marL="342900" indent="-342900" algn="r">
              <a:spcBef>
                <a:spcPct val="20000"/>
              </a:spcBef>
              <a:buSzPct val="85000"/>
              <a:defRPr/>
            </a:pP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работы: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Морозова Марина,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ученица </a:t>
            </a:r>
            <a:r>
              <a:rPr lang="ru-RU" sz="3200" b="1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«Г» класса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№3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Сковородино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Руководитель работы:</a:t>
            </a:r>
          </a:p>
          <a:p>
            <a:pPr marL="342900" indent="-342900" algn="r">
              <a:spcBef>
                <a:spcPct val="20000"/>
              </a:spcBef>
              <a:buSzPct val="85000"/>
              <a:defRPr/>
            </a:pPr>
            <a:r>
              <a:rPr lang="ru-RU" sz="3200" b="1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Сябро</a:t>
            </a: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Инна Александровна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№3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Сковородино</a:t>
            </a:r>
            <a:br>
              <a:rPr lang="ru-RU" sz="3200" b="1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b="1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Периодическая печать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«Литературно-художественный альманах»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amibs.ru/pagesstatic/201512/aa22d16dec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850112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4493" r="4510" b="6165"/>
          <a:stretch>
            <a:fillRect/>
          </a:stretch>
        </p:blipFill>
        <p:spPr bwMode="auto">
          <a:xfrm>
            <a:off x="0" y="-357214"/>
            <a:ext cx="9144000" cy="721521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0034" y="0"/>
            <a:ext cx="8229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Валерий Иванович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Разгоняев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– лауреат международного конкурса «Надежды лира золотая» в 2003 году в Нью-Йорке. Награждён орденом Петра Бекетова 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Капитуль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», нагрудным знаком «За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достижения в  культуре» , серебряной  медалью Творческого Союза художников, медалью «Достойному» Российской императорской академии художеств, грамотами Патриарха Московского и всея  Руси Кирилла  и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архиепискова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Благовещенского и Тындинского Гаврила.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7" name="Рисунок 6" descr="http://amibs.ru/pagesstatic/201512/e81133301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786058"/>
            <a:ext cx="392909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Монумент святителю Иннокентию и генерал-губернатору Муравьёву-Амурскому был открыт в октябре 2009 года.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amibs.ru/pagesstatic/201512/969e9bf6e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643050"/>
            <a:ext cx="821537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Памятник предпринимателю «Челноку»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amibs.ru/pagesstatic/201512/e89e669e4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71612"/>
            <a:ext cx="8358246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g.amur.info/res/news/4796/350x_/ff4dfc5972a27e264ce47a5076c2418e.jpg">
            <a:hlinkClick r:id="rId3" tgtFrame="&quot;_blank&quot;" tooltip="&quot;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785794"/>
            <a:ext cx="37862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Скульптурная композиция «Снегурочка» открыта в 2013 году в Благовещенске на пересечении улиц Ленина и Комсомольской.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amibs.ru/pagesstatic/201512/7e68baa98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357430"/>
            <a:ext cx="8286808" cy="421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Памятник писателю-геодезисту Григорию Федосееву и его легендарному проводнику-эвенку </a:t>
            </a:r>
            <a:r>
              <a:rPr lang="ru-RU" sz="2800" b="1" dirty="0" err="1" smtClean="0">
                <a:solidFill>
                  <a:srgbClr val="002060"/>
                </a:solidFill>
              </a:rPr>
              <a:t>Улукиткану</a:t>
            </a:r>
            <a:r>
              <a:rPr lang="ru-RU" sz="2800" b="1" dirty="0" smtClean="0">
                <a:solidFill>
                  <a:srgbClr val="002060"/>
                </a:solidFill>
              </a:rPr>
              <a:t> открыт в марте 2014 </a:t>
            </a:r>
            <a:r>
              <a:rPr lang="ru-RU" sz="3600" b="1" dirty="0" smtClean="0">
                <a:solidFill>
                  <a:srgbClr val="002060"/>
                </a:solidFill>
              </a:rPr>
              <a:t>года.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amibs.ru/pagesstatic/201512/8547c4ff6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14488"/>
            <a:ext cx="8143932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housecouponsxyz.com/data_images/56bc0313939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Вывод: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00035" y="928670"/>
            <a:ext cx="8143932" cy="5715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/>
          <a:p>
            <a:pPr marL="342900" indent="-342900">
              <a:lnSpc>
                <a:spcPct val="170000"/>
              </a:lnSpc>
            </a:pPr>
            <a:r>
              <a:rPr lang="ru-RU" sz="7400" b="1" dirty="0" smtClean="0">
                <a:solidFill>
                  <a:srgbClr val="002060"/>
                </a:solidFill>
                <a:latin typeface="Monotype Corsiva" pitchFamily="66" charset="0"/>
              </a:rPr>
              <a:t>     Таким </a:t>
            </a:r>
            <a:r>
              <a:rPr lang="ru-RU" sz="7400" b="1" dirty="0" smtClean="0">
                <a:solidFill>
                  <a:srgbClr val="002060"/>
                </a:solidFill>
                <a:latin typeface="Monotype Corsiva" pitchFamily="66" charset="0"/>
              </a:rPr>
              <a:t>образом,  культурно- историческое  наследие Валерия </a:t>
            </a:r>
            <a:r>
              <a:rPr lang="ru-RU" sz="7400" b="1" dirty="0" err="1" smtClean="0">
                <a:solidFill>
                  <a:srgbClr val="002060"/>
                </a:solidFill>
                <a:latin typeface="Monotype Corsiva" pitchFamily="66" charset="0"/>
              </a:rPr>
              <a:t>Разгоняева</a:t>
            </a:r>
            <a:r>
              <a:rPr lang="ru-RU" sz="7400" b="1" dirty="0" smtClean="0">
                <a:solidFill>
                  <a:srgbClr val="002060"/>
                </a:solidFill>
                <a:latin typeface="Monotype Corsiva" pitchFamily="66" charset="0"/>
              </a:rPr>
              <a:t> : героико-патриотическая тема в литературе оказалась актуальной в наши дни, когда школьники почти не знают историю родного края. Имея свои традиции и культурное наследие Амурская земля, сохранение этих ценностей, ознакомление с историей родного города позволяет надеяться, что и мы, подрастающее поколение, сможем внести свой вклад в развитие родного края.  Творчество стало основной формой деятельности мастера художественного слова, он создал произведения, несущие огромный заряд патриотизма, веры в народ. Его творчество способствует воспитанию масс в духе любви и преданности своей Отчизне. Высочайший потенциал культурного наследия амурского поэта, живописца и скульптора, необходимо изучать, беречь  и эффективно использовать.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resimbul.com/sonuc/playstation/playstation-odullu-yarismalar/playstation-odullu-yarismalar-b4191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6389" y="0"/>
            <a:ext cx="925038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643182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Monotype Corsiva" pitchFamily="66" charset="0"/>
              </a:rPr>
              <a:t>СПАСИБО ЗА ВНИМАНИЕ!</a:t>
            </a:r>
            <a:endParaRPr lang="ru-RU" sz="5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bnews.kz/storage/40/40e2708b2196fc5fc3b43a304bf32b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44500" y="0"/>
            <a:ext cx="9588500" cy="700722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28596" y="428604"/>
            <a:ext cx="8001000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Цель: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исследовать жизнь и творчество Валерия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Разгоняева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как поэта, художника, скульптора, раскрыть его талант.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 </a:t>
            </a:r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Задачи</a:t>
            </a:r>
            <a:r>
              <a:rPr lang="ru-RU" sz="2400" b="1" i="1" u="sng" dirty="0" smtClean="0">
                <a:solidFill>
                  <a:srgbClr val="002060"/>
                </a:solidFill>
                <a:latin typeface="Monotype Corsiva" pitchFamily="66" charset="0"/>
              </a:rPr>
              <a:t>: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-познакомиться с биографическим материалом амурского поэта, художника и скульптора;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-сделать акцент на таланты Валерия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Разгоняева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, зародившиеся уже в детские годы;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-проанализировать культурно-художественное наследие амурского поэта, художника и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скульптора.</a:t>
            </a:r>
            <a:endParaRPr lang="ru-RU" sz="2400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>
              <a:defRPr/>
            </a:pPr>
            <a:endParaRPr lang="ru-RU" sz="2400" b="1" dirty="0" smtClean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ru-RU" sz="2400" b="1" dirty="0">
                <a:latin typeface="Arial" charset="0"/>
                <a:cs typeface="Arial" charset="0"/>
              </a:rPr>
              <a:t> </a:t>
            </a:r>
            <a:r>
              <a:rPr lang="ru-RU" sz="2400" b="1" dirty="0" smtClean="0"/>
              <a:t> 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Предметом </a:t>
            </a:r>
            <a:r>
              <a:rPr lang="ru-RU" sz="2400" b="1" u="sng" dirty="0" smtClean="0">
                <a:solidFill>
                  <a:srgbClr val="002060"/>
                </a:solidFill>
                <a:latin typeface="Monotype Corsiva" pitchFamily="66" charset="0"/>
              </a:rPr>
              <a:t>исследования: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явились 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литературные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произеведения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 автора , периодические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издания и публицистические статьи на тему: «Жизнь и творчество  </a:t>
            </a:r>
            <a:r>
              <a:rPr lang="ru-RU" sz="2400" b="1" dirty="0" err="1" smtClean="0">
                <a:solidFill>
                  <a:srgbClr val="002060"/>
                </a:solidFill>
                <a:latin typeface="Monotype Corsiva" pitchFamily="66" charset="0"/>
              </a:rPr>
              <a:t>В.Разгоняева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».</a:t>
            </a:r>
          </a:p>
          <a:p>
            <a:pPr>
              <a:defRPr/>
            </a:pPr>
            <a:endParaRPr lang="ru-RU" sz="2400" dirty="0">
              <a:latin typeface="Arial" charset="0"/>
              <a:cs typeface="Arial" charset="0"/>
            </a:endParaRPr>
          </a:p>
          <a:p>
            <a:pPr algn="just">
              <a:defRPr/>
            </a:pPr>
            <a:endParaRPr lang="ru-RU" sz="24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457200" indent="-457200" algn="just">
              <a:buFontTx/>
              <a:buAutoNum type="arabicPeriod"/>
              <a:defRPr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defRPr/>
            </a:pP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4493" r="4510" b="6165"/>
          <a:stretch>
            <a:fillRect/>
          </a:stretch>
        </p:blipFill>
        <p:spPr bwMode="auto">
          <a:xfrm>
            <a:off x="0" y="-357214"/>
            <a:ext cx="9144000" cy="721521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0034" y="0"/>
            <a:ext cx="8229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Валерий Иванович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Разгоняев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– поэт, художник, скульптор,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председатель Амурского регионального представительства Союза российских писателей , член Союза российских писателей,  Творческого Союза художников России, Международного художественного фонда.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  <p:pic>
        <p:nvPicPr>
          <p:cNvPr id="7" name="Рисунок 6" descr="http://amibs.ru/pagesstatic/201512/e81133301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714488"/>
            <a:ext cx="392909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4493" r="4510" b="6165"/>
          <a:stretch>
            <a:fillRect/>
          </a:stretch>
        </p:blipFill>
        <p:spPr bwMode="auto">
          <a:xfrm>
            <a:off x="0" y="-357214"/>
            <a:ext cx="9144000" cy="721521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Валерий Разгоняев:  «Книга далась огромным трудом» / Валерий Разгоняев — скульптор, художник и поэт. Член Союза российских писателей. &#10;Работа над книгой «Албазино» заняла у него два года.  Первую главу написал в Китае, где работал в Академии общественных наук по программе «Культурное наследие Харбина». 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00240"/>
            <a:ext cx="8286808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28596" y="0"/>
            <a:ext cx="822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Автор 8 поэтических сборников и поэм: «Запоздалая шуга», 1988;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«Пьяный мёд», 1999; «Пока горит звезда моей России», 2003;  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«Окно 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вижом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на залив, 2003»; «Размеры»2004.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Писать стихи  будущий поэт  художник  начал  в 14 лет.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Харбин - китайский город с русскою душой.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5214974" cy="4525963"/>
          </a:xfrm>
        </p:spPr>
        <p:txBody>
          <a:bodyPr>
            <a:normAutofit fontScale="85000" lnSpcReduction="1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«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В современном Харбине осталось мало людей, владеющих русским языком. И все же есть два волшебных русских слова, понятных каждому </a:t>
            </a:r>
            <a:r>
              <a:rPr lang="ru-RU" sz="3100" b="1" dirty="0" err="1" smtClean="0">
                <a:solidFill>
                  <a:srgbClr val="002060"/>
                </a:solidFill>
                <a:latin typeface="Monotype Corsiva" pitchFamily="66" charset="0"/>
              </a:rPr>
              <a:t>харбинцу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. Стоит сесть в любое такси и произнести «Святая София», таксист понимающе кивает головой и везёт вас на площадь, где возвышается величественный собор – точная копия </a:t>
            </a:r>
            <a:r>
              <a:rPr lang="ru-RU" sz="3100" b="1" dirty="0" err="1" smtClean="0">
                <a:solidFill>
                  <a:srgbClr val="002060"/>
                </a:solidFill>
                <a:latin typeface="Monotype Corsiva" pitchFamily="66" charset="0"/>
              </a:rPr>
              <a:t>Шадринского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 собора, украшавшего когда-то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родной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город – Благовещенск».</a:t>
            </a:r>
          </a:p>
          <a:p>
            <a:endParaRPr lang="ru-RU" dirty="0"/>
          </a:p>
        </p:txBody>
      </p:sp>
      <p:pic>
        <p:nvPicPr>
          <p:cNvPr id="4" name="Рисунок 3" descr="http://amibs.ru/pagesstatic/201512/677ff864d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500174"/>
            <a:ext cx="335758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74638"/>
            <a:ext cx="5472122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«Черта»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57554" y="1357298"/>
            <a:ext cx="578644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«Жгу костёр свой в конце дороги,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У подножья крутой горы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И всему подвожу итоги…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И костёр вот-вот </a:t>
            </a:r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ддаогорит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Зря скатился по белому свету,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Словно книгу листал года.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Я осилил дорогу эту,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Не ведущую никуда…»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Окно с видом на залив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http://amibs.ru/pagesstatic/201512/7416c84a2a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285860"/>
            <a:ext cx="309507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1071546"/>
            <a:ext cx="550072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Городу на Неве автор посвящает стихи в цикле о Санкт-Петербурге. 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Прими меня, прекрасный город вечный,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Мир площадей и проходных дворов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 котором до сих пор бывают встречи,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 Открытия неведомых миров. 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А вот другое стихотворение «Амур-Нева». </a:t>
            </a: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Много схожего есть в судьбе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И никто не похож на вас.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Брат Амур шлет привет тебе,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 Дорогая сестра – Нева! 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0"/>
            <a:ext cx="9144000" cy="6715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>
                <a:solidFill>
                  <a:srgbClr val="002060"/>
                </a:solidFill>
              </a:rPr>
              <a:t>Албазино</a:t>
            </a:r>
            <a:r>
              <a:rPr lang="ru-RU" dirty="0" smtClean="0">
                <a:solidFill>
                  <a:srgbClr val="002060"/>
                </a:solidFill>
              </a:rPr>
              <a:t>: поэма-летопись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Почти 360 лет назад на берегу Амура казаками был заложен форпост. Об истории и о жителях крепости поэт написал в своей первой и пока единственной книге. «Не зная прошлого, нельзя познать настоящее и предвидеть будущее. История </a:t>
            </a:r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Албазина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в этом плане занимает особое значение, играет очень важную роль в истории изучения освоения и культуры Дальнего Востока».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" name="Рисунок 3" descr="http://amibs.ru/pagesstatic/201512/ec196b95e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428736"/>
            <a:ext cx="342902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http://img.sccnn.com/bimg/316/051.jpg"/>
          <p:cNvPicPr>
            <a:picLocks noChangeAspect="1" noChangeArrowheads="1"/>
          </p:cNvPicPr>
          <p:nvPr/>
        </p:nvPicPr>
        <p:blipFill>
          <a:blip r:embed="rId2"/>
          <a:srcRect l="3725" t="6354" r="4510" b="6165"/>
          <a:stretch>
            <a:fillRect/>
          </a:stretch>
        </p:blipFill>
        <p:spPr bwMode="auto">
          <a:xfrm>
            <a:off x="0" y="142852"/>
            <a:ext cx="9144000" cy="67151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«Пока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горит звезда моей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России»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Содержимое 6" descr="http://amibs.ru/pagesstatic/201512/d6f1655968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357298"/>
            <a:ext cx="300039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1164134"/>
            <a:ext cx="8143932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Всегда головой больная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Родная моя страна,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Какой нынче век, не зная,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Кому-то вечно должна.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С рожденья душа седая.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Все лучшее в ней крадут.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Ночей не спит, ожидая,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Когда же за ней придут.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Лишь только одно до срока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Порой случается с ней – 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Вынашивает Пророка,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Arial" pitchFamily="34" charset="0"/>
              </a:rPr>
              <a:t> Рождается мерзкий змей.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464</Words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Исследовательская работа «Культурно-художественное наследие амурского поэта, художника и скульптора»</vt:lpstr>
      <vt:lpstr>Слайд 2</vt:lpstr>
      <vt:lpstr>Валерий Иванович Разгоняев – поэт, художник, скульптор,  председатель Амурского регионального представительства Союза российских писателей , член Союза российских писателей,  Творческого Союза художников России, Международного художественного фонда.</vt:lpstr>
      <vt:lpstr>Автор 8 поэтических сборников и поэм: «Запоздалая шуга», 1988;  «Пьяный мёд», 1999; «Пока горит звезда моей России», 2003;   «Окно с вижом на залив, 2003»; «Размеры»2004. Писать стихи  будущий поэт  художник  начал  в 14 лет.</vt:lpstr>
      <vt:lpstr>Харбин - китайский город с русскою душой.</vt:lpstr>
      <vt:lpstr>«Черта»</vt:lpstr>
      <vt:lpstr>Окно с видом на залив</vt:lpstr>
      <vt:lpstr>Албазино: поэма-летопись</vt:lpstr>
      <vt:lpstr>«Пока горит звезда моей России»</vt:lpstr>
      <vt:lpstr>Периодическая печать «Литературно-художественный альманах»</vt:lpstr>
      <vt:lpstr>Валерий Иванович Разгоняев – лауреат международного конкурса «Надежды лира золотая» в 2003 году в Нью-Йорке. Награждён орденом Петра Бекетова «Капитуль», нагрудным знаком «За достижения в  культуре» , серебряной  медалью Творческого Союза художников, медалью «Достойному» Российской императорской академии художеств, грамотами Патриарха Московского и всея  Руси Кирилла  и архиепискова Благовещенского и Тындинского Гаврила.</vt:lpstr>
      <vt:lpstr>Монумент святителю Иннокентию и генерал-губернатору Муравьёву-Амурскому был открыт в октябре 2009 года.</vt:lpstr>
      <vt:lpstr>Памятник предпринимателю «Челноку»</vt:lpstr>
      <vt:lpstr>Слайд 14</vt:lpstr>
      <vt:lpstr>Скульптурная композиция «Снегурочка» открыта в 2013 году в Благовещенске на пересечении улиц Ленина и Комсомольской. </vt:lpstr>
      <vt:lpstr>Памятник писателю-геодезисту Григорию Федосееву и его легендарному проводнику-эвенку Улукиткану открыт в марте 2014 года.</vt:lpstr>
      <vt:lpstr>Вывод: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arina</dc:creator>
  <cp:lastModifiedBy>arina</cp:lastModifiedBy>
  <cp:revision>13</cp:revision>
  <dcterms:created xsi:type="dcterms:W3CDTF">2016-04-14T10:19:35Z</dcterms:created>
  <dcterms:modified xsi:type="dcterms:W3CDTF">2016-04-14T22:42:56Z</dcterms:modified>
</cp:coreProperties>
</file>