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  <p:sldId id="263" r:id="rId8"/>
    <p:sldId id="264" r:id="rId9"/>
    <p:sldId id="260" r:id="rId10"/>
    <p:sldId id="265" r:id="rId11"/>
    <p:sldId id="266" r:id="rId12"/>
    <p:sldId id="277" r:id="rId13"/>
    <p:sldId id="278" r:id="rId14"/>
    <p:sldId id="279" r:id="rId15"/>
    <p:sldId id="267" r:id="rId16"/>
    <p:sldId id="280" r:id="rId17"/>
    <p:sldId id="270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639144"/>
          </a:xfrm>
        </p:spPr>
        <p:txBody>
          <a:bodyPr>
            <a:normAutofit fontScale="92500" lnSpcReduction="10000"/>
          </a:bodyPr>
          <a:lstStyle/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МБДОУ №27</a:t>
            </a:r>
          </a:p>
          <a:p>
            <a:pPr algn="r"/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Шишигина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И.Н.</a:t>
            </a:r>
          </a:p>
          <a:p>
            <a:pPr algn="r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Канск, 2016г.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268760"/>
            <a:ext cx="6480720" cy="36625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 город –</a:t>
            </a:r>
          </a:p>
          <a:p>
            <a:pPr algn="ctr"/>
            <a:r>
              <a:rPr lang="ru-RU" sz="8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Канск</a:t>
            </a:r>
          </a:p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Викторина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1\Desktop\нет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908720"/>
            <a:ext cx="4902497" cy="4747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1\Desktop\да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Как называется наша группа?</a:t>
            </a:r>
          </a:p>
        </p:txBody>
      </p:sp>
      <p:pic>
        <p:nvPicPr>
          <p:cNvPr id="6146" name="Picture 2" descr="C:\Users\user1\Desktop\Викторина\подсолн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772816"/>
            <a:ext cx="3600450" cy="3600450"/>
          </a:xfrm>
          <a:prstGeom prst="rect">
            <a:avLst/>
          </a:prstGeom>
          <a:noFill/>
        </p:spPr>
      </p:pic>
      <p:pic>
        <p:nvPicPr>
          <p:cNvPr id="6147" name="Picture 3" descr="C:\Users\user1\Desktop\Викторина\ром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331640" y="2708920"/>
            <a:ext cx="4294213" cy="286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1\Desktop\нет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908720"/>
            <a:ext cx="4902497" cy="4747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1\Desktop\да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Что такое герб города? </a:t>
            </a:r>
          </a:p>
          <a:p>
            <a:pPr lvl="0"/>
            <a:r>
              <a:rPr lang="ru-RU" dirty="0" smtClean="0"/>
              <a:t>Расскажи, что нарисовано на гербе Канска? </a:t>
            </a:r>
          </a:p>
          <a:p>
            <a:pPr lvl="0"/>
            <a:r>
              <a:rPr lang="ru-RU" dirty="0" smtClean="0"/>
              <a:t>Назови площади нашего города.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Конкурс капитанов</a:t>
            </a:r>
          </a:p>
        </p:txBody>
      </p:sp>
      <p:pic>
        <p:nvPicPr>
          <p:cNvPr id="1026" name="Picture 2" descr="C:\Users\user1\Desktop\Викторина\герб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3429000"/>
            <a:ext cx="2088232" cy="2595202"/>
          </a:xfrm>
          <a:prstGeom prst="rect">
            <a:avLst/>
          </a:prstGeom>
          <a:noFill/>
        </p:spPr>
      </p:pic>
      <p:pic>
        <p:nvPicPr>
          <p:cNvPr id="1027" name="Picture 3" descr="C:\Users\user1\Desktop\Викторина\коростелев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56176" y="3284984"/>
            <a:ext cx="2562225" cy="2047875"/>
          </a:xfrm>
          <a:prstGeom prst="rect">
            <a:avLst/>
          </a:prstGeom>
          <a:noFill/>
        </p:spPr>
      </p:pic>
      <p:pic>
        <p:nvPicPr>
          <p:cNvPr id="1029" name="Picture 5" descr="C:\Users\user1\Desktop\Викторина\предм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4550550"/>
            <a:ext cx="2736304" cy="20522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Подвижная игра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43608" y="3284984"/>
            <a:ext cx="6912768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Музыкальная </a:t>
            </a:r>
          </a:p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пауза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122" name="Picture 2" descr="C:\Users\user1\Desktop\Викторина\ключ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692696"/>
            <a:ext cx="4230638" cy="2988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908721"/>
            <a:ext cx="54006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Улицы </a:t>
            </a:r>
          </a:p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родного </a:t>
            </a:r>
          </a:p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города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484784"/>
            <a:ext cx="7004226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Домашнее </a:t>
            </a:r>
          </a:p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задание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628800"/>
            <a:ext cx="828092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Самопредстав-ление</a:t>
            </a:r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команд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5440" y="1700808"/>
            <a:ext cx="7616188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Пословицы </a:t>
            </a:r>
          </a:p>
          <a:p>
            <a:pPr algn="ctr"/>
            <a:r>
              <a:rPr lang="ru-RU" sz="9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 Родине</a:t>
            </a:r>
            <a:endParaRPr lang="ru-RU" sz="9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1\Desktop\Викторина\getIma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1916832"/>
            <a:ext cx="2934072" cy="3903946"/>
          </a:xfrm>
          <a:prstGeom prst="rect">
            <a:avLst/>
          </a:prstGeom>
          <a:noFill/>
        </p:spPr>
      </p:pic>
      <p:pic>
        <p:nvPicPr>
          <p:cNvPr id="2051" name="Picture 3" descr="C:\Users\user1\Desktop\Викторина\117420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196752"/>
            <a:ext cx="4635462" cy="3096344"/>
          </a:xfrm>
          <a:prstGeom prst="rect">
            <a:avLst/>
          </a:prstGeom>
          <a:noFill/>
        </p:spPr>
      </p:pic>
      <p:pic>
        <p:nvPicPr>
          <p:cNvPr id="2053" name="Picture 5" descr="C:\Users\user1\Desktop\Викторина\smrn212033040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92327" y="1268760"/>
            <a:ext cx="5051673" cy="3557003"/>
          </a:xfrm>
          <a:prstGeom prst="rect">
            <a:avLst/>
          </a:prstGeom>
          <a:noFill/>
        </p:spPr>
      </p:pic>
      <p:pic>
        <p:nvPicPr>
          <p:cNvPr id="2050" name="Picture 2" descr="C:\Users\user1\Desktop\Викторина\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908720"/>
            <a:ext cx="6303840" cy="4202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20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20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205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1\Desktop\Викторина\fc256b6c1018ceeb287805743cb08be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2996952"/>
            <a:ext cx="2729205" cy="1818333"/>
          </a:xfrm>
          <a:prstGeom prst="rect">
            <a:avLst/>
          </a:prstGeom>
          <a:noFill/>
        </p:spPr>
      </p:pic>
      <p:pic>
        <p:nvPicPr>
          <p:cNvPr id="3076" name="Picture 4" descr="C:\Users\user1\Desktop\Викторина\russia-foto-kansk-foto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692696"/>
            <a:ext cx="4762500" cy="2019300"/>
          </a:xfrm>
          <a:prstGeom prst="rect">
            <a:avLst/>
          </a:prstGeom>
          <a:noFill/>
        </p:spPr>
      </p:pic>
      <p:pic>
        <p:nvPicPr>
          <p:cNvPr id="3077" name="Picture 5" descr="C:\Users\user1\Desktop\Викторина\img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3284984"/>
            <a:ext cx="3810000" cy="3041650"/>
          </a:xfrm>
          <a:prstGeom prst="rect">
            <a:avLst/>
          </a:prstGeom>
          <a:noFill/>
        </p:spPr>
      </p:pic>
      <p:pic>
        <p:nvPicPr>
          <p:cNvPr id="3078" name="Picture 6" descr="C:\Users\user1\Desktop\Викторина\91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54400" y="1124744"/>
            <a:ext cx="5689600" cy="3937000"/>
          </a:xfrm>
          <a:prstGeom prst="rect">
            <a:avLst/>
          </a:prstGeom>
          <a:noFill/>
        </p:spPr>
      </p:pic>
      <p:pic>
        <p:nvPicPr>
          <p:cNvPr id="3075" name="Picture 3" descr="C:\Users\user1\Desktop\Викторина\kansk4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03648" y="1556792"/>
            <a:ext cx="6152232" cy="4614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6552" y="332656"/>
            <a:ext cx="8363272" cy="157018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Как называется наш город?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user1\Desktop\img_info_2000_2000_6374524b670ae4098eb7bf6c9d1e92f045c5f54b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1916832"/>
            <a:ext cx="3096344" cy="1853162"/>
          </a:xfrm>
          <a:prstGeom prst="rect">
            <a:avLst/>
          </a:prstGeom>
          <a:noFill/>
        </p:spPr>
      </p:pic>
      <p:pic>
        <p:nvPicPr>
          <p:cNvPr id="1027" name="Picture 3" descr="C:\Users\user1\Desktop\0_dcdaf_34f8220b_L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27381" y="2924174"/>
            <a:ext cx="4022741" cy="2665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50"/>
                            </p:stCondLst>
                            <p:childTnLst>
                              <p:par>
                                <p:cTn id="1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50"/>
                            </p:stCondLst>
                            <p:childTnLst>
                              <p:par>
                                <p:cTn id="2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1\Desktop\да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1\Desktop\нет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908720"/>
            <a:ext cx="4902497" cy="4747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Какая река протекает через наш город?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4211960" y="4149080"/>
            <a:ext cx="4444752" cy="2289448"/>
            <a:chOff x="4788024" y="3645024"/>
            <a:chExt cx="3868688" cy="2793504"/>
          </a:xfrm>
        </p:grpSpPr>
        <p:pic>
          <p:nvPicPr>
            <p:cNvPr id="4099" name="Picture 3" descr="C:\Users\user1\Desktop\Викторина\кан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932040" y="3645024"/>
              <a:ext cx="3724672" cy="2793504"/>
            </a:xfrm>
            <a:prstGeom prst="rect">
              <a:avLst/>
            </a:prstGeom>
            <a:noFill/>
          </p:spPr>
        </p:pic>
        <p:sp>
          <p:nvSpPr>
            <p:cNvPr id="4" name="Прямоугольник 3">
              <a:hlinkClick r:id="rId3" action="ppaction://hlinksldjump"/>
            </p:cNvPr>
            <p:cNvSpPr/>
            <p:nvPr/>
          </p:nvSpPr>
          <p:spPr>
            <a:xfrm>
              <a:off x="4788024" y="4221088"/>
              <a:ext cx="3164172" cy="16312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10000" b="1" cap="all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latin typeface="Monotype Corsiva" pitchFamily="66" charset="0"/>
                </a:rPr>
                <a:t>К</a:t>
              </a:r>
              <a:r>
                <a:rPr lang="ru-RU" sz="10000" b="1" cap="all" spc="0" dirty="0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latin typeface="Monotype Corsiva" pitchFamily="66" charset="0"/>
                </a:rPr>
                <a:t>ан</a:t>
              </a:r>
              <a:endParaRPr lang="ru-RU" sz="100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39552" y="1700808"/>
            <a:ext cx="4464496" cy="2160240"/>
            <a:chOff x="539552" y="1700808"/>
            <a:chExt cx="4752528" cy="2205236"/>
          </a:xfrm>
        </p:grpSpPr>
        <p:pic>
          <p:nvPicPr>
            <p:cNvPr id="4098" name="Picture 2" descr="C:\Users\user1\Desktop\Викторина\волга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539552" y="2060848"/>
              <a:ext cx="4612990" cy="1845196"/>
            </a:xfrm>
            <a:prstGeom prst="rect">
              <a:avLst/>
            </a:prstGeom>
            <a:noFill/>
          </p:spPr>
        </p:pic>
        <p:sp>
          <p:nvSpPr>
            <p:cNvPr id="5" name="Прямоугольник 4">
              <a:hlinkClick r:id="rId5" action="ppaction://hlinksldjump"/>
            </p:cNvPr>
            <p:cNvSpPr/>
            <p:nvPr/>
          </p:nvSpPr>
          <p:spPr>
            <a:xfrm>
              <a:off x="827584" y="1700808"/>
              <a:ext cx="4464496" cy="163121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  <a:scene3d>
                <a:camera prst="orthographicFront"/>
                <a:lightRig rig="brightRoom" dir="t"/>
              </a:scene3d>
              <a:sp3d contourW="6350" prstMaterial="plastic">
                <a:bevelT w="20320" h="20320" prst="angle"/>
                <a:contourClr>
                  <a:schemeClr val="accent1">
                    <a:tint val="100000"/>
                    <a:shade val="100000"/>
                    <a:hueMod val="100000"/>
                    <a:satMod val="100000"/>
                  </a:schemeClr>
                </a:contourClr>
              </a:sp3d>
            </a:bodyPr>
            <a:lstStyle/>
            <a:p>
              <a:pPr algn="ctr"/>
              <a:r>
                <a:rPr lang="ru-RU" sz="10000" b="1" cap="all" dirty="0" err="1" smtClean="0">
                  <a:ln/>
                  <a:solidFill>
                    <a:schemeClr val="accent1"/>
                  </a:solidFill>
                  <a:effectLst>
                    <a:outerShdw blurRad="19685" dist="12700" dir="5400000" algn="tl" rotWithShape="0">
                      <a:schemeClr val="accent1">
                        <a:satMod val="130000"/>
                        <a:alpha val="60000"/>
                      </a:schemeClr>
                    </a:outerShdw>
                    <a:reflection blurRad="10000" stA="55000" endPos="48000" dist="500" dir="5400000" sy="-100000" algn="bl" rotWithShape="0"/>
                  </a:effectLst>
                  <a:latin typeface="Monotype Corsiva" pitchFamily="66" charset="0"/>
                </a:rPr>
                <a:t>вОЛГА</a:t>
              </a:r>
              <a:endParaRPr lang="ru-RU" sz="100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1\Desktop\нет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908720"/>
            <a:ext cx="4902497" cy="4747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1\Desktop\да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Comic Sans MS" pitchFamily="66" charset="0"/>
              </a:rPr>
              <a:t>Как называется наш детский сад?</a:t>
            </a:r>
            <a:endParaRPr lang="ru-RU" sz="48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user1\Desktop\Викторина\солн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988840"/>
            <a:ext cx="2556589" cy="2160240"/>
          </a:xfrm>
          <a:prstGeom prst="rect">
            <a:avLst/>
          </a:prstGeom>
          <a:noFill/>
        </p:spPr>
      </p:pic>
      <p:pic>
        <p:nvPicPr>
          <p:cNvPr id="1027" name="Picture 3" descr="C:\Users\user1\Desktop\Викторина\23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99792" y="4077072"/>
            <a:ext cx="3976489" cy="2545176"/>
          </a:xfrm>
          <a:prstGeom prst="rect">
            <a:avLst/>
          </a:prstGeom>
          <a:noFill/>
        </p:spPr>
      </p:pic>
      <p:pic>
        <p:nvPicPr>
          <p:cNvPr id="1028" name="Picture 4" descr="C:\Users\user1\Desktop\Викторина\bell_PNG10126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1628800"/>
            <a:ext cx="3024336" cy="2407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20"/>
                            </p:stCondLst>
                            <p:childTnLst>
                              <p:par>
                                <p:cTn id="1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20"/>
                            </p:stCondLst>
                            <p:childTnLst>
                              <p:par>
                                <p:cTn id="1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20"/>
                            </p:stCondLst>
                            <p:childTnLst>
                              <p:par>
                                <p:cTn id="25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79</Words>
  <Application>Microsoft Office PowerPoint</Application>
  <PresentationFormat>Экран (4:3)</PresentationFormat>
  <Paragraphs>31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Как называется наш город?</vt:lpstr>
      <vt:lpstr>Слайд 4</vt:lpstr>
      <vt:lpstr>Слайд 5</vt:lpstr>
      <vt:lpstr>Какая река протекает через наш город?</vt:lpstr>
      <vt:lpstr>Слайд 7</vt:lpstr>
      <vt:lpstr>Слайд 8</vt:lpstr>
      <vt:lpstr>Как называется наш детский сад?</vt:lpstr>
      <vt:lpstr>Слайд 10</vt:lpstr>
      <vt:lpstr>Слайд 11</vt:lpstr>
      <vt:lpstr>Как называется наша группа?</vt:lpstr>
      <vt:lpstr>Слайд 13</vt:lpstr>
      <vt:lpstr>Слайд 14</vt:lpstr>
      <vt:lpstr>Конкурс капитанов</vt:lpstr>
      <vt:lpstr>Подвижная игра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город - Канск</dc:title>
  <dc:creator>user1</dc:creator>
  <cp:lastModifiedBy>USER</cp:lastModifiedBy>
  <cp:revision>26</cp:revision>
  <dcterms:created xsi:type="dcterms:W3CDTF">2016-03-24T12:28:19Z</dcterms:created>
  <dcterms:modified xsi:type="dcterms:W3CDTF">2019-12-28T09:52:27Z</dcterms:modified>
</cp:coreProperties>
</file>