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78" r:id="rId5"/>
    <p:sldId id="276" r:id="rId6"/>
    <p:sldId id="281" r:id="rId7"/>
    <p:sldId id="280" r:id="rId8"/>
    <p:sldId id="284" r:id="rId9"/>
    <p:sldId id="286" r:id="rId10"/>
    <p:sldId id="285" r:id="rId11"/>
    <p:sldId id="260" r:id="rId12"/>
    <p:sldId id="282" r:id="rId13"/>
    <p:sldId id="283" r:id="rId14"/>
    <p:sldId id="261" r:id="rId15"/>
    <p:sldId id="262" r:id="rId16"/>
    <p:sldId id="264" r:id="rId17"/>
    <p:sldId id="265" r:id="rId18"/>
    <p:sldId id="26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5E2153-C31A-4D1D-B812-8DE791306094}" type="doc">
      <dgm:prSet loTypeId="urn:microsoft.com/office/officeart/2005/8/layout/radial1" loCatId="cycle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9E4AF039-0234-445D-A4E7-6FF46C675C22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История</a:t>
          </a:r>
        </a:p>
      </dgm:t>
    </dgm:pt>
    <dgm:pt modelId="{5DFF5746-F8A7-4E70-A328-292938CC0C4E}" type="parTrans" cxnId="{59532FFD-AEFA-4111-BED7-BA9BD5D5BDEB}">
      <dgm:prSet/>
      <dgm:spPr/>
      <dgm:t>
        <a:bodyPr/>
        <a:lstStyle/>
        <a:p>
          <a:endParaRPr lang="ru-RU"/>
        </a:p>
      </dgm:t>
    </dgm:pt>
    <dgm:pt modelId="{129445FB-42A4-4070-98F9-C0DB65380956}" type="sibTrans" cxnId="{59532FFD-AEFA-4111-BED7-BA9BD5D5BDEB}">
      <dgm:prSet/>
      <dgm:spPr/>
      <dgm:t>
        <a:bodyPr/>
        <a:lstStyle/>
        <a:p>
          <a:endParaRPr lang="ru-RU"/>
        </a:p>
      </dgm:t>
    </dgm:pt>
    <dgm:pt modelId="{17B45101-B93A-442D-B086-9D15B943AC39}">
      <dgm:prSet phldrT="[Текст]" custT="1"/>
      <dgm:spPr/>
      <dgm:t>
        <a:bodyPr/>
        <a:lstStyle/>
        <a:p>
          <a:r>
            <a:rPr lang="ru-RU" sz="1200">
              <a:latin typeface="Times New Roman" pitchFamily="18" charset="0"/>
              <a:cs typeface="Times New Roman" pitchFamily="18" charset="0"/>
            </a:rPr>
            <a:t>Эскизы</a:t>
          </a:r>
        </a:p>
      </dgm:t>
    </dgm:pt>
    <dgm:pt modelId="{06A2F02C-817A-4CF8-9706-A3210F1AA299}" type="parTrans" cxnId="{4F6E9007-2F36-488D-9918-74527CF2E522}">
      <dgm:prSet/>
      <dgm:spPr/>
      <dgm:t>
        <a:bodyPr/>
        <a:lstStyle/>
        <a:p>
          <a:endParaRPr lang="ru-RU"/>
        </a:p>
      </dgm:t>
    </dgm:pt>
    <dgm:pt modelId="{60CCC59B-EE03-4060-B138-532AABF16E60}" type="sibTrans" cxnId="{4F6E9007-2F36-488D-9918-74527CF2E522}">
      <dgm:prSet/>
      <dgm:spPr/>
      <dgm:t>
        <a:bodyPr/>
        <a:lstStyle/>
        <a:p>
          <a:endParaRPr lang="ru-RU"/>
        </a:p>
      </dgm:t>
    </dgm:pt>
    <dgm:pt modelId="{AA19838D-1F34-4AA6-969C-572CFC97C35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Затраты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7392606-2E75-408B-9573-C25FABE5F4D4}" type="parTrans" cxnId="{C1B57AEF-873B-44E8-BBC3-3B86EA3AFF26}">
      <dgm:prSet/>
      <dgm:spPr/>
      <dgm:t>
        <a:bodyPr/>
        <a:lstStyle/>
        <a:p>
          <a:endParaRPr lang="ru-RU"/>
        </a:p>
      </dgm:t>
    </dgm:pt>
    <dgm:pt modelId="{8450B21B-27EE-462B-9CFD-C68B1601BC54}" type="sibTrans" cxnId="{C1B57AEF-873B-44E8-BBC3-3B86EA3AFF26}">
      <dgm:prSet/>
      <dgm:spPr/>
      <dgm:t>
        <a:bodyPr/>
        <a:lstStyle/>
        <a:p>
          <a:endParaRPr lang="ru-RU"/>
        </a:p>
      </dgm:t>
    </dgm:pt>
    <dgm:pt modelId="{7AD5A32E-FC71-418A-A683-CC4E814CA191}">
      <dgm:prSet custT="1"/>
      <dgm:spPr/>
      <dgm:t>
        <a:bodyPr/>
        <a:lstStyle/>
        <a:p>
          <a:r>
            <a:rPr lang="ru-RU" sz="1400">
              <a:latin typeface="Times New Roman" pitchFamily="18" charset="0"/>
              <a:cs typeface="Times New Roman" pitchFamily="18" charset="0"/>
            </a:rPr>
            <a:t>Дизайн</a:t>
          </a:r>
        </a:p>
      </dgm:t>
    </dgm:pt>
    <dgm:pt modelId="{11BB8ABD-AF2B-45D5-BD3B-FF7321CEEC0A}" type="parTrans" cxnId="{AE00EEA1-B9A1-4F99-865B-5DD1A79AA593}">
      <dgm:prSet/>
      <dgm:spPr/>
      <dgm:t>
        <a:bodyPr/>
        <a:lstStyle/>
        <a:p>
          <a:endParaRPr lang="ru-RU"/>
        </a:p>
      </dgm:t>
    </dgm:pt>
    <dgm:pt modelId="{54A974AB-E159-4756-9DD1-D87A7040006A}" type="sibTrans" cxnId="{AE00EEA1-B9A1-4F99-865B-5DD1A79AA593}">
      <dgm:prSet/>
      <dgm:spPr/>
      <dgm:t>
        <a:bodyPr/>
        <a:lstStyle/>
        <a:p>
          <a:endParaRPr lang="ru-RU"/>
        </a:p>
      </dgm:t>
    </dgm:pt>
    <dgm:pt modelId="{BBD87105-7CF6-4F42-A2BE-84476E34A7B6}">
      <dgm:prSet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Техноло-</a:t>
          </a:r>
        </a:p>
        <a:p>
          <a:r>
            <a:rPr lang="ru-RU" sz="1100">
              <a:latin typeface="Times New Roman" pitchFamily="18" charset="0"/>
              <a:cs typeface="Times New Roman" pitchFamily="18" charset="0"/>
            </a:rPr>
            <a:t>гия изготовления</a:t>
          </a:r>
        </a:p>
      </dgm:t>
    </dgm:pt>
    <dgm:pt modelId="{1CD502DF-498A-4B21-977E-6217D71F1076}" type="parTrans" cxnId="{22D0A037-1141-458D-9AD9-D36739E49A3F}">
      <dgm:prSet/>
      <dgm:spPr/>
      <dgm:t>
        <a:bodyPr/>
        <a:lstStyle/>
        <a:p>
          <a:endParaRPr lang="ru-RU"/>
        </a:p>
      </dgm:t>
    </dgm:pt>
    <dgm:pt modelId="{9D7476C3-7B24-415C-A088-0BFBF97ACC9E}" type="sibTrans" cxnId="{22D0A037-1141-458D-9AD9-D36739E49A3F}">
      <dgm:prSet/>
      <dgm:spPr/>
      <dgm:t>
        <a:bodyPr/>
        <a:lstStyle/>
        <a:p>
          <a:endParaRPr lang="ru-RU"/>
        </a:p>
      </dgm:t>
    </dgm:pt>
    <dgm:pt modelId="{78083781-C46D-436A-A001-C49312D0FC68}">
      <dgm:prSet custT="1"/>
      <dgm:spPr/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Итог </a:t>
          </a:r>
          <a:r>
            <a:rPr lang="ru-RU" sz="1400" dirty="0">
              <a:latin typeface="Times New Roman" pitchFamily="18" charset="0"/>
              <a:cs typeface="Times New Roman" pitchFamily="18" charset="0"/>
            </a:rPr>
            <a:t>работы</a:t>
          </a:r>
        </a:p>
      </dgm:t>
    </dgm:pt>
    <dgm:pt modelId="{AC5C75B8-3083-4D78-8DB1-B6D588F89FF1}" type="parTrans" cxnId="{AB16362D-7C22-4E20-A03B-295FDB3A087B}">
      <dgm:prSet/>
      <dgm:spPr/>
      <dgm:t>
        <a:bodyPr/>
        <a:lstStyle/>
        <a:p>
          <a:endParaRPr lang="ru-RU"/>
        </a:p>
      </dgm:t>
    </dgm:pt>
    <dgm:pt modelId="{7AD9095C-6C2B-49B1-A5C6-833B10100B19}" type="sibTrans" cxnId="{AB16362D-7C22-4E20-A03B-295FDB3A087B}">
      <dgm:prSet/>
      <dgm:spPr/>
      <dgm:t>
        <a:bodyPr/>
        <a:lstStyle/>
        <a:p>
          <a:endParaRPr lang="ru-RU"/>
        </a:p>
      </dgm:t>
    </dgm:pt>
    <dgm:pt modelId="{1B137EEC-9460-4C22-8D06-2F5A56A375D1}">
      <dgm:prSet custT="1"/>
      <dgm:spPr/>
      <dgm:t>
        <a:bodyPr/>
        <a:lstStyle/>
        <a:p>
          <a:r>
            <a:rPr lang="ru-RU" sz="1200" dirty="0">
              <a:latin typeface="Times New Roman" pitchFamily="18" charset="0"/>
              <a:cs typeface="Times New Roman" pitchFamily="18" charset="0"/>
            </a:rPr>
            <a:t>Материал</a:t>
          </a:r>
        </a:p>
      </dgm:t>
    </dgm:pt>
    <dgm:pt modelId="{A636C270-35D6-41EC-A877-7FDA8F5D6AC0}" type="parTrans" cxnId="{9320BB27-A0EC-498A-9F10-B29787B8F869}">
      <dgm:prSet/>
      <dgm:spPr/>
      <dgm:t>
        <a:bodyPr/>
        <a:lstStyle/>
        <a:p>
          <a:endParaRPr lang="ru-RU"/>
        </a:p>
      </dgm:t>
    </dgm:pt>
    <dgm:pt modelId="{7D091B20-FA38-48B3-98A0-F70083882C7C}" type="sibTrans" cxnId="{9320BB27-A0EC-498A-9F10-B29787B8F869}">
      <dgm:prSet/>
      <dgm:spPr/>
      <dgm:t>
        <a:bodyPr/>
        <a:lstStyle/>
        <a:p>
          <a:endParaRPr lang="ru-RU"/>
        </a:p>
      </dgm:t>
    </dgm:pt>
    <dgm:pt modelId="{D9CA9142-F098-4251-93DC-18A654EC62B5}">
      <dgm:prSet phldrT="[Текст]" custT="1"/>
      <dgm:spPr/>
      <dgm:t>
        <a:bodyPr/>
        <a:lstStyle/>
        <a:p>
          <a:r>
            <a:rPr lang="ru-RU" sz="1100">
              <a:latin typeface="Times New Roman" pitchFamily="18" charset="0"/>
              <a:cs typeface="Times New Roman" pitchFamily="18" charset="0"/>
            </a:rPr>
            <a:t>Праздничная</a:t>
          </a:r>
        </a:p>
        <a:p>
          <a:r>
            <a:rPr lang="ru-RU" sz="1100">
              <a:latin typeface="Times New Roman" pitchFamily="18" charset="0"/>
              <a:cs typeface="Times New Roman" pitchFamily="18" charset="0"/>
            </a:rPr>
            <a:t>открытка</a:t>
          </a:r>
        </a:p>
      </dgm:t>
    </dgm:pt>
    <dgm:pt modelId="{91FD8BB3-7FC8-43BC-ABFE-B8DFF8E3A1EC}" type="sibTrans" cxnId="{75823888-67CD-4E7B-BA27-33E6FB22D7C4}">
      <dgm:prSet/>
      <dgm:spPr/>
      <dgm:t>
        <a:bodyPr/>
        <a:lstStyle/>
        <a:p>
          <a:endParaRPr lang="ru-RU"/>
        </a:p>
      </dgm:t>
    </dgm:pt>
    <dgm:pt modelId="{CAD912E4-E643-4B7A-98C0-376657C57A2A}" type="parTrans" cxnId="{75823888-67CD-4E7B-BA27-33E6FB22D7C4}">
      <dgm:prSet/>
      <dgm:spPr/>
      <dgm:t>
        <a:bodyPr/>
        <a:lstStyle/>
        <a:p>
          <a:endParaRPr lang="ru-RU"/>
        </a:p>
      </dgm:t>
    </dgm:pt>
    <dgm:pt modelId="{B31C3193-2B45-43F9-ADD9-3D7BC7BB074F}" type="pres">
      <dgm:prSet presAssocID="{635E2153-C31A-4D1D-B812-8DE79130609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AC2E11A-4BF3-4BF8-BC90-A31417349D1B}" type="pres">
      <dgm:prSet presAssocID="{D9CA9142-F098-4251-93DC-18A654EC62B5}" presName="centerShape" presStyleLbl="node0" presStyleIdx="0" presStyleCnt="1" custScaleX="157214" custScaleY="114272"/>
      <dgm:spPr/>
      <dgm:t>
        <a:bodyPr/>
        <a:lstStyle/>
        <a:p>
          <a:endParaRPr lang="ru-RU"/>
        </a:p>
      </dgm:t>
    </dgm:pt>
    <dgm:pt modelId="{D249F8E8-DD78-410F-82E5-76B214A60042}" type="pres">
      <dgm:prSet presAssocID="{5DFF5746-F8A7-4E70-A328-292938CC0C4E}" presName="Name9" presStyleLbl="parChTrans1D2" presStyleIdx="0" presStyleCnt="7"/>
      <dgm:spPr/>
      <dgm:t>
        <a:bodyPr/>
        <a:lstStyle/>
        <a:p>
          <a:endParaRPr lang="ru-RU"/>
        </a:p>
      </dgm:t>
    </dgm:pt>
    <dgm:pt modelId="{36C612F2-A1F0-422E-9B0D-11C3C034472B}" type="pres">
      <dgm:prSet presAssocID="{5DFF5746-F8A7-4E70-A328-292938CC0C4E}" presName="connTx" presStyleLbl="parChTrans1D2" presStyleIdx="0" presStyleCnt="7"/>
      <dgm:spPr/>
      <dgm:t>
        <a:bodyPr/>
        <a:lstStyle/>
        <a:p>
          <a:endParaRPr lang="ru-RU"/>
        </a:p>
      </dgm:t>
    </dgm:pt>
    <dgm:pt modelId="{EA35E4EB-926B-4357-A196-C1DDB406A3D5}" type="pres">
      <dgm:prSet presAssocID="{9E4AF039-0234-445D-A4E7-6FF46C675C22}" presName="node" presStyleLbl="node1" presStyleIdx="0" presStyleCnt="7" custScaleX="104038" custScaleY="840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036006-F74C-4A45-A612-1349C3B56A65}" type="pres">
      <dgm:prSet presAssocID="{11BB8ABD-AF2B-45D5-BD3B-FF7321CEEC0A}" presName="Name9" presStyleLbl="parChTrans1D2" presStyleIdx="1" presStyleCnt="7"/>
      <dgm:spPr/>
      <dgm:t>
        <a:bodyPr/>
        <a:lstStyle/>
        <a:p>
          <a:endParaRPr lang="ru-RU"/>
        </a:p>
      </dgm:t>
    </dgm:pt>
    <dgm:pt modelId="{5FCD6E5E-1781-4B51-9603-935B4AAB0313}" type="pres">
      <dgm:prSet presAssocID="{11BB8ABD-AF2B-45D5-BD3B-FF7321CEEC0A}" presName="connTx" presStyleLbl="parChTrans1D2" presStyleIdx="1" presStyleCnt="7"/>
      <dgm:spPr/>
      <dgm:t>
        <a:bodyPr/>
        <a:lstStyle/>
        <a:p>
          <a:endParaRPr lang="ru-RU"/>
        </a:p>
      </dgm:t>
    </dgm:pt>
    <dgm:pt modelId="{9ECD2298-E570-40DF-8065-DC2DD3D3AE07}" type="pres">
      <dgm:prSet presAssocID="{7AD5A32E-FC71-418A-A683-CC4E814CA191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F1289-AB17-495F-9A52-91BFEF64044F}" type="pres">
      <dgm:prSet presAssocID="{06A2F02C-817A-4CF8-9706-A3210F1AA299}" presName="Name9" presStyleLbl="parChTrans1D2" presStyleIdx="2" presStyleCnt="7"/>
      <dgm:spPr/>
      <dgm:t>
        <a:bodyPr/>
        <a:lstStyle/>
        <a:p>
          <a:endParaRPr lang="ru-RU"/>
        </a:p>
      </dgm:t>
    </dgm:pt>
    <dgm:pt modelId="{30F7C786-7B3C-4556-86D9-2DD47B8700BC}" type="pres">
      <dgm:prSet presAssocID="{06A2F02C-817A-4CF8-9706-A3210F1AA299}" presName="connTx" presStyleLbl="parChTrans1D2" presStyleIdx="2" presStyleCnt="7"/>
      <dgm:spPr/>
      <dgm:t>
        <a:bodyPr/>
        <a:lstStyle/>
        <a:p>
          <a:endParaRPr lang="ru-RU"/>
        </a:p>
      </dgm:t>
    </dgm:pt>
    <dgm:pt modelId="{A54C22A5-A604-493A-81B2-6F48B2880AB0}" type="pres">
      <dgm:prSet presAssocID="{17B45101-B93A-442D-B086-9D15B943AC39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CFD5F6-1EDB-44B3-A81A-DC18E57975BB}" type="pres">
      <dgm:prSet presAssocID="{1CD502DF-498A-4B21-977E-6217D71F1076}" presName="Name9" presStyleLbl="parChTrans1D2" presStyleIdx="3" presStyleCnt="7"/>
      <dgm:spPr/>
      <dgm:t>
        <a:bodyPr/>
        <a:lstStyle/>
        <a:p>
          <a:endParaRPr lang="ru-RU"/>
        </a:p>
      </dgm:t>
    </dgm:pt>
    <dgm:pt modelId="{DD2F6289-EFB7-41B5-AC64-8DD60B97683A}" type="pres">
      <dgm:prSet presAssocID="{1CD502DF-498A-4B21-977E-6217D71F1076}" presName="connTx" presStyleLbl="parChTrans1D2" presStyleIdx="3" presStyleCnt="7"/>
      <dgm:spPr/>
      <dgm:t>
        <a:bodyPr/>
        <a:lstStyle/>
        <a:p>
          <a:endParaRPr lang="ru-RU"/>
        </a:p>
      </dgm:t>
    </dgm:pt>
    <dgm:pt modelId="{8B64340C-C0E8-4DCB-8FEC-2287D3DA7E56}" type="pres">
      <dgm:prSet presAssocID="{BBD87105-7CF6-4F42-A2BE-84476E34A7B6}" presName="node" presStyleLbl="node1" presStyleIdx="3" presStyleCnt="7" custScaleX="114884" custScaleY="111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B9139F-939A-4760-8E9C-36424AF6F671}" type="pres">
      <dgm:prSet presAssocID="{A636C270-35D6-41EC-A877-7FDA8F5D6AC0}" presName="Name9" presStyleLbl="parChTrans1D2" presStyleIdx="4" presStyleCnt="7"/>
      <dgm:spPr/>
      <dgm:t>
        <a:bodyPr/>
        <a:lstStyle/>
        <a:p>
          <a:endParaRPr lang="ru-RU"/>
        </a:p>
      </dgm:t>
    </dgm:pt>
    <dgm:pt modelId="{0BFD9F57-8810-4E31-9B99-45E5B694098D}" type="pres">
      <dgm:prSet presAssocID="{A636C270-35D6-41EC-A877-7FDA8F5D6AC0}" presName="connTx" presStyleLbl="parChTrans1D2" presStyleIdx="4" presStyleCnt="7"/>
      <dgm:spPr/>
      <dgm:t>
        <a:bodyPr/>
        <a:lstStyle/>
        <a:p>
          <a:endParaRPr lang="ru-RU"/>
        </a:p>
      </dgm:t>
    </dgm:pt>
    <dgm:pt modelId="{CA213ECE-D003-4C26-A078-A98BE87A3154}" type="pres">
      <dgm:prSet presAssocID="{1B137EEC-9460-4C22-8D06-2F5A56A375D1}" presName="node" presStyleLbl="node1" presStyleIdx="4" presStyleCnt="7" custScaleX="107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5CFB8C-8297-4524-B183-797BD97C9FDB}" type="pres">
      <dgm:prSet presAssocID="{07392606-2E75-408B-9573-C25FABE5F4D4}" presName="Name9" presStyleLbl="parChTrans1D2" presStyleIdx="5" presStyleCnt="7"/>
      <dgm:spPr/>
      <dgm:t>
        <a:bodyPr/>
        <a:lstStyle/>
        <a:p>
          <a:endParaRPr lang="ru-RU"/>
        </a:p>
      </dgm:t>
    </dgm:pt>
    <dgm:pt modelId="{BE3FC43A-D0EF-4F1A-A4AC-6D313862D7D5}" type="pres">
      <dgm:prSet presAssocID="{07392606-2E75-408B-9573-C25FABE5F4D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91C8C423-B013-4534-BF76-E1C2862C66EA}" type="pres">
      <dgm:prSet presAssocID="{AA19838D-1F34-4AA6-969C-572CFC97C35B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325EAF-7B5E-4CAC-8F67-0375CA6E70E1}" type="pres">
      <dgm:prSet presAssocID="{AC5C75B8-3083-4D78-8DB1-B6D588F89FF1}" presName="Name9" presStyleLbl="parChTrans1D2" presStyleIdx="6" presStyleCnt="7"/>
      <dgm:spPr/>
      <dgm:t>
        <a:bodyPr/>
        <a:lstStyle/>
        <a:p>
          <a:endParaRPr lang="ru-RU"/>
        </a:p>
      </dgm:t>
    </dgm:pt>
    <dgm:pt modelId="{FFCF424E-C731-411F-9005-C650CA35304E}" type="pres">
      <dgm:prSet presAssocID="{AC5C75B8-3083-4D78-8DB1-B6D588F89FF1}" presName="connTx" presStyleLbl="parChTrans1D2" presStyleIdx="6" presStyleCnt="7"/>
      <dgm:spPr/>
      <dgm:t>
        <a:bodyPr/>
        <a:lstStyle/>
        <a:p>
          <a:endParaRPr lang="ru-RU"/>
        </a:p>
      </dgm:t>
    </dgm:pt>
    <dgm:pt modelId="{B5D2239E-274A-4223-9EEE-697515162B49}" type="pres">
      <dgm:prSet presAssocID="{78083781-C46D-436A-A001-C49312D0FC6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D1A0B8C-ACCC-46ED-8D33-34A56CCCB81D}" type="presOf" srcId="{635E2153-C31A-4D1D-B812-8DE791306094}" destId="{B31C3193-2B45-43F9-ADD9-3D7BC7BB074F}" srcOrd="0" destOrd="0" presId="urn:microsoft.com/office/officeart/2005/8/layout/radial1"/>
    <dgm:cxn modelId="{2DD4515C-5047-4A44-9634-83993E15B194}" type="presOf" srcId="{AC5C75B8-3083-4D78-8DB1-B6D588F89FF1}" destId="{FFCF424E-C731-411F-9005-C650CA35304E}" srcOrd="1" destOrd="0" presId="urn:microsoft.com/office/officeart/2005/8/layout/radial1"/>
    <dgm:cxn modelId="{C1B57AEF-873B-44E8-BBC3-3B86EA3AFF26}" srcId="{D9CA9142-F098-4251-93DC-18A654EC62B5}" destId="{AA19838D-1F34-4AA6-969C-572CFC97C35B}" srcOrd="5" destOrd="0" parTransId="{07392606-2E75-408B-9573-C25FABE5F4D4}" sibTransId="{8450B21B-27EE-462B-9CFD-C68B1601BC54}"/>
    <dgm:cxn modelId="{B9675FE0-05E4-47A7-9067-E28ECF3C8B6A}" type="presOf" srcId="{17B45101-B93A-442D-B086-9D15B943AC39}" destId="{A54C22A5-A604-493A-81B2-6F48B2880AB0}" srcOrd="0" destOrd="0" presId="urn:microsoft.com/office/officeart/2005/8/layout/radial1"/>
    <dgm:cxn modelId="{75823888-67CD-4E7B-BA27-33E6FB22D7C4}" srcId="{635E2153-C31A-4D1D-B812-8DE791306094}" destId="{D9CA9142-F098-4251-93DC-18A654EC62B5}" srcOrd="0" destOrd="0" parTransId="{CAD912E4-E643-4B7A-98C0-376657C57A2A}" sibTransId="{91FD8BB3-7FC8-43BC-ABFE-B8DFF8E3A1EC}"/>
    <dgm:cxn modelId="{0DB604F2-4DB3-44AA-A607-2C1AB24EDE7B}" type="presOf" srcId="{5DFF5746-F8A7-4E70-A328-292938CC0C4E}" destId="{36C612F2-A1F0-422E-9B0D-11C3C034472B}" srcOrd="1" destOrd="0" presId="urn:microsoft.com/office/officeart/2005/8/layout/radial1"/>
    <dgm:cxn modelId="{9320BB27-A0EC-498A-9F10-B29787B8F869}" srcId="{D9CA9142-F098-4251-93DC-18A654EC62B5}" destId="{1B137EEC-9460-4C22-8D06-2F5A56A375D1}" srcOrd="4" destOrd="0" parTransId="{A636C270-35D6-41EC-A877-7FDA8F5D6AC0}" sibTransId="{7D091B20-FA38-48B3-98A0-F70083882C7C}"/>
    <dgm:cxn modelId="{7AB0B1D9-6922-4659-9C23-5FC2E42DFFF3}" type="presOf" srcId="{78083781-C46D-436A-A001-C49312D0FC68}" destId="{B5D2239E-274A-4223-9EEE-697515162B49}" srcOrd="0" destOrd="0" presId="urn:microsoft.com/office/officeart/2005/8/layout/radial1"/>
    <dgm:cxn modelId="{E5A58E65-4C2B-46EC-A608-B9E9B1D3E8AF}" type="presOf" srcId="{07392606-2E75-408B-9573-C25FABE5F4D4}" destId="{BE3FC43A-D0EF-4F1A-A4AC-6D313862D7D5}" srcOrd="1" destOrd="0" presId="urn:microsoft.com/office/officeart/2005/8/layout/radial1"/>
    <dgm:cxn modelId="{F95D311F-0252-467A-9034-43D396AF629A}" type="presOf" srcId="{06A2F02C-817A-4CF8-9706-A3210F1AA299}" destId="{30F7C786-7B3C-4556-86D9-2DD47B8700BC}" srcOrd="1" destOrd="0" presId="urn:microsoft.com/office/officeart/2005/8/layout/radial1"/>
    <dgm:cxn modelId="{78A60E01-7F03-4DC4-B2B1-36CFFAF0FF51}" type="presOf" srcId="{1CD502DF-498A-4B21-977E-6217D71F1076}" destId="{1CCFD5F6-1EDB-44B3-A81A-DC18E57975BB}" srcOrd="0" destOrd="0" presId="urn:microsoft.com/office/officeart/2005/8/layout/radial1"/>
    <dgm:cxn modelId="{38097C06-67D1-49D7-A12B-70BFFE7C0A9F}" type="presOf" srcId="{A636C270-35D6-41EC-A877-7FDA8F5D6AC0}" destId="{0BFD9F57-8810-4E31-9B99-45E5B694098D}" srcOrd="1" destOrd="0" presId="urn:microsoft.com/office/officeart/2005/8/layout/radial1"/>
    <dgm:cxn modelId="{48971F90-0B93-4FBD-B46F-33E626728F01}" type="presOf" srcId="{5DFF5746-F8A7-4E70-A328-292938CC0C4E}" destId="{D249F8E8-DD78-410F-82E5-76B214A60042}" srcOrd="0" destOrd="0" presId="urn:microsoft.com/office/officeart/2005/8/layout/radial1"/>
    <dgm:cxn modelId="{D8E3F4D2-505D-4F8C-8DCC-8252D4E9438B}" type="presOf" srcId="{1CD502DF-498A-4B21-977E-6217D71F1076}" destId="{DD2F6289-EFB7-41B5-AC64-8DD60B97683A}" srcOrd="1" destOrd="0" presId="urn:microsoft.com/office/officeart/2005/8/layout/radial1"/>
    <dgm:cxn modelId="{08EC1010-D02D-4BA8-8B0D-025210DFFBE0}" type="presOf" srcId="{11BB8ABD-AF2B-45D5-BD3B-FF7321CEEC0A}" destId="{5FCD6E5E-1781-4B51-9603-935B4AAB0313}" srcOrd="1" destOrd="0" presId="urn:microsoft.com/office/officeart/2005/8/layout/radial1"/>
    <dgm:cxn modelId="{68667B5B-7C7A-410C-8E92-6802712E25A6}" type="presOf" srcId="{9E4AF039-0234-445D-A4E7-6FF46C675C22}" destId="{EA35E4EB-926B-4357-A196-C1DDB406A3D5}" srcOrd="0" destOrd="0" presId="urn:microsoft.com/office/officeart/2005/8/layout/radial1"/>
    <dgm:cxn modelId="{46F741FF-9E57-4616-9EBE-D265CA4F63E9}" type="presOf" srcId="{BBD87105-7CF6-4F42-A2BE-84476E34A7B6}" destId="{8B64340C-C0E8-4DCB-8FEC-2287D3DA7E56}" srcOrd="0" destOrd="0" presId="urn:microsoft.com/office/officeart/2005/8/layout/radial1"/>
    <dgm:cxn modelId="{2F155AA1-F167-4C4F-B8B8-F550841A7818}" type="presOf" srcId="{7AD5A32E-FC71-418A-A683-CC4E814CA191}" destId="{9ECD2298-E570-40DF-8065-DC2DD3D3AE07}" srcOrd="0" destOrd="0" presId="urn:microsoft.com/office/officeart/2005/8/layout/radial1"/>
    <dgm:cxn modelId="{6469D5F3-B451-41D0-86C9-AE926780CB35}" type="presOf" srcId="{06A2F02C-817A-4CF8-9706-A3210F1AA299}" destId="{8E1F1289-AB17-495F-9A52-91BFEF64044F}" srcOrd="0" destOrd="0" presId="urn:microsoft.com/office/officeart/2005/8/layout/radial1"/>
    <dgm:cxn modelId="{22D0A037-1141-458D-9AD9-D36739E49A3F}" srcId="{D9CA9142-F098-4251-93DC-18A654EC62B5}" destId="{BBD87105-7CF6-4F42-A2BE-84476E34A7B6}" srcOrd="3" destOrd="0" parTransId="{1CD502DF-498A-4B21-977E-6217D71F1076}" sibTransId="{9D7476C3-7B24-415C-A088-0BFBF97ACC9E}"/>
    <dgm:cxn modelId="{4F6E9007-2F36-488D-9918-74527CF2E522}" srcId="{D9CA9142-F098-4251-93DC-18A654EC62B5}" destId="{17B45101-B93A-442D-B086-9D15B943AC39}" srcOrd="2" destOrd="0" parTransId="{06A2F02C-817A-4CF8-9706-A3210F1AA299}" sibTransId="{60CCC59B-EE03-4060-B138-532AABF16E60}"/>
    <dgm:cxn modelId="{1C2B6D92-BCE0-4486-B993-8EDAC39D5456}" type="presOf" srcId="{11BB8ABD-AF2B-45D5-BD3B-FF7321CEEC0A}" destId="{44036006-F74C-4A45-A612-1349C3B56A65}" srcOrd="0" destOrd="0" presId="urn:microsoft.com/office/officeart/2005/8/layout/radial1"/>
    <dgm:cxn modelId="{96D423CD-47DC-4674-8C88-5FA8EE7D2442}" type="presOf" srcId="{07392606-2E75-408B-9573-C25FABE5F4D4}" destId="{CE5CFB8C-8297-4524-B183-797BD97C9FDB}" srcOrd="0" destOrd="0" presId="urn:microsoft.com/office/officeart/2005/8/layout/radial1"/>
    <dgm:cxn modelId="{E436E475-498F-40A4-A84B-239D72B1C8E5}" type="presOf" srcId="{AA19838D-1F34-4AA6-969C-572CFC97C35B}" destId="{91C8C423-B013-4534-BF76-E1C2862C66EA}" srcOrd="0" destOrd="0" presId="urn:microsoft.com/office/officeart/2005/8/layout/radial1"/>
    <dgm:cxn modelId="{AE00EEA1-B9A1-4F99-865B-5DD1A79AA593}" srcId="{D9CA9142-F098-4251-93DC-18A654EC62B5}" destId="{7AD5A32E-FC71-418A-A683-CC4E814CA191}" srcOrd="1" destOrd="0" parTransId="{11BB8ABD-AF2B-45D5-BD3B-FF7321CEEC0A}" sibTransId="{54A974AB-E159-4756-9DD1-D87A7040006A}"/>
    <dgm:cxn modelId="{AB16362D-7C22-4E20-A03B-295FDB3A087B}" srcId="{D9CA9142-F098-4251-93DC-18A654EC62B5}" destId="{78083781-C46D-436A-A001-C49312D0FC68}" srcOrd="6" destOrd="0" parTransId="{AC5C75B8-3083-4D78-8DB1-B6D588F89FF1}" sibTransId="{7AD9095C-6C2B-49B1-A5C6-833B10100B19}"/>
    <dgm:cxn modelId="{59532FFD-AEFA-4111-BED7-BA9BD5D5BDEB}" srcId="{D9CA9142-F098-4251-93DC-18A654EC62B5}" destId="{9E4AF039-0234-445D-A4E7-6FF46C675C22}" srcOrd="0" destOrd="0" parTransId="{5DFF5746-F8A7-4E70-A328-292938CC0C4E}" sibTransId="{129445FB-42A4-4070-98F9-C0DB65380956}"/>
    <dgm:cxn modelId="{70EE8739-6201-4209-88F5-7DF6385DBB1D}" type="presOf" srcId="{A636C270-35D6-41EC-A877-7FDA8F5D6AC0}" destId="{AAB9139F-939A-4760-8E9C-36424AF6F671}" srcOrd="0" destOrd="0" presId="urn:microsoft.com/office/officeart/2005/8/layout/radial1"/>
    <dgm:cxn modelId="{6F4D9975-F56B-4E96-86B5-22EE38CA488D}" type="presOf" srcId="{AC5C75B8-3083-4D78-8DB1-B6D588F89FF1}" destId="{CC325EAF-7B5E-4CAC-8F67-0375CA6E70E1}" srcOrd="0" destOrd="0" presId="urn:microsoft.com/office/officeart/2005/8/layout/radial1"/>
    <dgm:cxn modelId="{C38B942A-F1B7-4A19-8EFA-81D908D7EFCD}" type="presOf" srcId="{1B137EEC-9460-4C22-8D06-2F5A56A375D1}" destId="{CA213ECE-D003-4C26-A078-A98BE87A3154}" srcOrd="0" destOrd="0" presId="urn:microsoft.com/office/officeart/2005/8/layout/radial1"/>
    <dgm:cxn modelId="{AB5B31E9-32C5-47FC-AB43-CE9A6B6283FB}" type="presOf" srcId="{D9CA9142-F098-4251-93DC-18A654EC62B5}" destId="{8AC2E11A-4BF3-4BF8-BC90-A31417349D1B}" srcOrd="0" destOrd="0" presId="urn:microsoft.com/office/officeart/2005/8/layout/radial1"/>
    <dgm:cxn modelId="{6E168DF8-4B57-4EB4-9D0E-8A113033EE8F}" type="presParOf" srcId="{B31C3193-2B45-43F9-ADD9-3D7BC7BB074F}" destId="{8AC2E11A-4BF3-4BF8-BC90-A31417349D1B}" srcOrd="0" destOrd="0" presId="urn:microsoft.com/office/officeart/2005/8/layout/radial1"/>
    <dgm:cxn modelId="{A23FDD54-7C83-43CF-BF58-5D6B6844CEA7}" type="presParOf" srcId="{B31C3193-2B45-43F9-ADD9-3D7BC7BB074F}" destId="{D249F8E8-DD78-410F-82E5-76B214A60042}" srcOrd="1" destOrd="0" presId="urn:microsoft.com/office/officeart/2005/8/layout/radial1"/>
    <dgm:cxn modelId="{DC6C59D0-00FF-44B3-9512-1F241F884F34}" type="presParOf" srcId="{D249F8E8-DD78-410F-82E5-76B214A60042}" destId="{36C612F2-A1F0-422E-9B0D-11C3C034472B}" srcOrd="0" destOrd="0" presId="urn:microsoft.com/office/officeart/2005/8/layout/radial1"/>
    <dgm:cxn modelId="{5903FB85-AD7C-44FD-855E-3B3037D933FB}" type="presParOf" srcId="{B31C3193-2B45-43F9-ADD9-3D7BC7BB074F}" destId="{EA35E4EB-926B-4357-A196-C1DDB406A3D5}" srcOrd="2" destOrd="0" presId="urn:microsoft.com/office/officeart/2005/8/layout/radial1"/>
    <dgm:cxn modelId="{1CC8AF35-44C0-4D40-9F3C-66003C1C403F}" type="presParOf" srcId="{B31C3193-2B45-43F9-ADD9-3D7BC7BB074F}" destId="{44036006-F74C-4A45-A612-1349C3B56A65}" srcOrd="3" destOrd="0" presId="urn:microsoft.com/office/officeart/2005/8/layout/radial1"/>
    <dgm:cxn modelId="{C2FF02BA-5B6C-44F1-8CB3-72602D74C05B}" type="presParOf" srcId="{44036006-F74C-4A45-A612-1349C3B56A65}" destId="{5FCD6E5E-1781-4B51-9603-935B4AAB0313}" srcOrd="0" destOrd="0" presId="urn:microsoft.com/office/officeart/2005/8/layout/radial1"/>
    <dgm:cxn modelId="{F6F31AFE-DC85-48A3-B812-6187CF164F8A}" type="presParOf" srcId="{B31C3193-2B45-43F9-ADD9-3D7BC7BB074F}" destId="{9ECD2298-E570-40DF-8065-DC2DD3D3AE07}" srcOrd="4" destOrd="0" presId="urn:microsoft.com/office/officeart/2005/8/layout/radial1"/>
    <dgm:cxn modelId="{47BBDC09-3BB2-47F5-9899-7BDB41F6E209}" type="presParOf" srcId="{B31C3193-2B45-43F9-ADD9-3D7BC7BB074F}" destId="{8E1F1289-AB17-495F-9A52-91BFEF64044F}" srcOrd="5" destOrd="0" presId="urn:microsoft.com/office/officeart/2005/8/layout/radial1"/>
    <dgm:cxn modelId="{D6B43ECA-188D-4C02-926F-67E3BA397F3C}" type="presParOf" srcId="{8E1F1289-AB17-495F-9A52-91BFEF64044F}" destId="{30F7C786-7B3C-4556-86D9-2DD47B8700BC}" srcOrd="0" destOrd="0" presId="urn:microsoft.com/office/officeart/2005/8/layout/radial1"/>
    <dgm:cxn modelId="{71C255D6-50A2-4DAF-9CE2-DA13901AAC58}" type="presParOf" srcId="{B31C3193-2B45-43F9-ADD9-3D7BC7BB074F}" destId="{A54C22A5-A604-493A-81B2-6F48B2880AB0}" srcOrd="6" destOrd="0" presId="urn:microsoft.com/office/officeart/2005/8/layout/radial1"/>
    <dgm:cxn modelId="{21E3F4C8-576D-4A92-B57C-8E6F5777AF39}" type="presParOf" srcId="{B31C3193-2B45-43F9-ADD9-3D7BC7BB074F}" destId="{1CCFD5F6-1EDB-44B3-A81A-DC18E57975BB}" srcOrd="7" destOrd="0" presId="urn:microsoft.com/office/officeart/2005/8/layout/radial1"/>
    <dgm:cxn modelId="{D926ADA3-7079-4D0F-B94F-5611E22B8C2E}" type="presParOf" srcId="{1CCFD5F6-1EDB-44B3-A81A-DC18E57975BB}" destId="{DD2F6289-EFB7-41B5-AC64-8DD60B97683A}" srcOrd="0" destOrd="0" presId="urn:microsoft.com/office/officeart/2005/8/layout/radial1"/>
    <dgm:cxn modelId="{20D470C5-521C-4E9C-A172-6146FB558523}" type="presParOf" srcId="{B31C3193-2B45-43F9-ADD9-3D7BC7BB074F}" destId="{8B64340C-C0E8-4DCB-8FEC-2287D3DA7E56}" srcOrd="8" destOrd="0" presId="urn:microsoft.com/office/officeart/2005/8/layout/radial1"/>
    <dgm:cxn modelId="{10F58C32-5419-415E-B59D-39C839E81A8D}" type="presParOf" srcId="{B31C3193-2B45-43F9-ADD9-3D7BC7BB074F}" destId="{AAB9139F-939A-4760-8E9C-36424AF6F671}" srcOrd="9" destOrd="0" presId="urn:microsoft.com/office/officeart/2005/8/layout/radial1"/>
    <dgm:cxn modelId="{8D3551D7-1200-442D-882B-112625DB6CE0}" type="presParOf" srcId="{AAB9139F-939A-4760-8E9C-36424AF6F671}" destId="{0BFD9F57-8810-4E31-9B99-45E5B694098D}" srcOrd="0" destOrd="0" presId="urn:microsoft.com/office/officeart/2005/8/layout/radial1"/>
    <dgm:cxn modelId="{51000E37-C4E1-4348-B806-E40AB56C3BFF}" type="presParOf" srcId="{B31C3193-2B45-43F9-ADD9-3D7BC7BB074F}" destId="{CA213ECE-D003-4C26-A078-A98BE87A3154}" srcOrd="10" destOrd="0" presId="urn:microsoft.com/office/officeart/2005/8/layout/radial1"/>
    <dgm:cxn modelId="{F807B2C5-4C5D-4BFF-863E-6BFA394D63CB}" type="presParOf" srcId="{B31C3193-2B45-43F9-ADD9-3D7BC7BB074F}" destId="{CE5CFB8C-8297-4524-B183-797BD97C9FDB}" srcOrd="11" destOrd="0" presId="urn:microsoft.com/office/officeart/2005/8/layout/radial1"/>
    <dgm:cxn modelId="{DF3EBC5B-7DA9-4259-ADC3-BF0B063B7ED1}" type="presParOf" srcId="{CE5CFB8C-8297-4524-B183-797BD97C9FDB}" destId="{BE3FC43A-D0EF-4F1A-A4AC-6D313862D7D5}" srcOrd="0" destOrd="0" presId="urn:microsoft.com/office/officeart/2005/8/layout/radial1"/>
    <dgm:cxn modelId="{DCFC6F2A-AD90-425C-8B1E-63FB90B3A49B}" type="presParOf" srcId="{B31C3193-2B45-43F9-ADD9-3D7BC7BB074F}" destId="{91C8C423-B013-4534-BF76-E1C2862C66EA}" srcOrd="12" destOrd="0" presId="urn:microsoft.com/office/officeart/2005/8/layout/radial1"/>
    <dgm:cxn modelId="{7468F8CD-E120-48DB-9DDD-612AFE89D7FC}" type="presParOf" srcId="{B31C3193-2B45-43F9-ADD9-3D7BC7BB074F}" destId="{CC325EAF-7B5E-4CAC-8F67-0375CA6E70E1}" srcOrd="13" destOrd="0" presId="urn:microsoft.com/office/officeart/2005/8/layout/radial1"/>
    <dgm:cxn modelId="{92379E8F-3571-462D-92D9-8C3A1641F8A8}" type="presParOf" srcId="{CC325EAF-7B5E-4CAC-8F67-0375CA6E70E1}" destId="{FFCF424E-C731-411F-9005-C650CA35304E}" srcOrd="0" destOrd="0" presId="urn:microsoft.com/office/officeart/2005/8/layout/radial1"/>
    <dgm:cxn modelId="{3739B5E9-364A-46A5-AC38-E46E8C974E61}" type="presParOf" srcId="{B31C3193-2B45-43F9-ADD9-3D7BC7BB074F}" destId="{B5D2239E-274A-4223-9EEE-697515162B49}" srcOrd="14" destOrd="0" presId="urn:microsoft.com/office/officeart/2005/8/layout/radial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209EA-0ADE-487B-888D-9722E08657F7}" type="datetimeFigureOut">
              <a:rPr lang="ru-RU" smtClean="0"/>
              <a:pPr/>
              <a:t>02.04.2016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334FA-6C49-4247-983D-562254F22F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9.jpeg"/><Relationship Id="rId3" Type="http://schemas.openxmlformats.org/officeDocument/2006/relationships/image" Target="../media/image21.jpeg"/><Relationship Id="rId7" Type="http://schemas.openxmlformats.org/officeDocument/2006/relationships/image" Target="../media/image24.jpeg"/><Relationship Id="rId12" Type="http://schemas.openxmlformats.org/officeDocument/2006/relationships/image" Target="../media/image28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11" Type="http://schemas.openxmlformats.org/officeDocument/2006/relationships/image" Target="../media/image27.jpeg"/><Relationship Id="rId5" Type="http://schemas.openxmlformats.org/officeDocument/2006/relationships/image" Target="../media/image2.jpeg"/><Relationship Id="rId10" Type="http://schemas.openxmlformats.org/officeDocument/2006/relationships/image" Target="../media/image13.jpeg"/><Relationship Id="rId4" Type="http://schemas.openxmlformats.org/officeDocument/2006/relationships/image" Target="../media/image22.jpeg"/><Relationship Id="rId9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Волшебство среди Знаков Зодиака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Горбунова Диана, ученица 3 класса  А  МКОУ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 № 9 г.Нижнеудинска Иркутской области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Ратушняк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Лариса Александровна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Горбунова Диан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28604"/>
            <a:ext cx="20717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Инструменты и материалы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</p:spPr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Иголка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с широким ушком.</a:t>
            </a:r>
          </a:p>
          <a:p>
            <a:pPr lvl="0"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Цветные катушечные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нитки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№ 20 – 40.</a:t>
            </a:r>
          </a:p>
          <a:p>
            <a:pPr lvl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Ножницы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Шило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(короткое). Длинное шило желательно обрезать. Можно и циркуль.</a:t>
            </a:r>
          </a:p>
          <a:p>
            <a:pPr lvl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Кусок пенопласта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для подкладки во время прокалывания шилом, чтобы не испортить поверхность стола. Можно также использовать мягкую ткань.</a:t>
            </a:r>
          </a:p>
          <a:p>
            <a:pPr lvl="0"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Цветной картон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бархатная бумага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, наклеенная на тонкий картон для большей плотности. </a:t>
            </a: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8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648200" y="1071546"/>
            <a:ext cx="4038600" cy="5054617"/>
          </a:xfrm>
        </p:spPr>
        <p:txBody>
          <a:bodyPr/>
          <a:lstStyle/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Клей ПВА.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Карандаши цветные и простой.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Ластик.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Линейка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lvl="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Фигурные лекала –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изображения дуг, овалов, завитков. </a:t>
            </a:r>
          </a:p>
          <a:p>
            <a:endParaRPr lang="ru-RU" dirty="0"/>
          </a:p>
        </p:txBody>
      </p:sp>
      <p:pic>
        <p:nvPicPr>
          <p:cNvPr id="10" name="Рисунок 9" descr="C:\Documents and Settings\Admin\Мои документы\Мои рисунки\2015-11-24\Scan1000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071810"/>
            <a:ext cx="35719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Техника 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безопасности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 lvl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Работа с иголками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хранить иголку и скрепки в определённом месте;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во время работы иголки и булавки вкалывать в подушечку;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обязательно найти потерянную иглу;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кусочки сломанной иглы собрать и выбросить в безопасное место;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во время работы нельзя брать иглу в рот, вкалывать в одежду, мелкие предметы, шторы и стены;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вышивать с напёрстком.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Работа с ножницами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- класть ножницы справа с сомкнутыми лезвиями, направленными от себя;</a:t>
            </a:r>
            <a:r>
              <a:rPr lang="ru-RU" sz="7200" dirty="0" smtClean="0"/>
              <a:t> </a:t>
            </a:r>
          </a:p>
          <a:p>
            <a:pPr lvl="0"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   - передавать и переносить ножницы кольцами вперёд, и с сомкнутыми лезвиями.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5" name="Рисунок 4" descr="C:\Documents and Settings\Admin\Мои документы\Мои рисунки\2015-11-24\Scan100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428736"/>
            <a:ext cx="3857652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Технологическая карта.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цветном картоне с изнанки начертить графическое изображение художественного образа (схема).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Подобрать цветовую гамму ниток.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Проколоть точки булавкой или шилом.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Используя схемы, заполнить  рисунок нитками.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6" name="Рисунок 5" descr="C:\Documents and Settings\Admin\Мои документы\Мои рисунки\2015-11-24\Scan10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357298"/>
            <a:ext cx="4000528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Экономическое обоснование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	Волокна, нити растительного и животного происхождения, из которых ткут ткани, вяжут и вышивают изделия, требуют огромных затрат производства.  Поэтому чем больше каждый из нас сэкономит материалов, тем меньше потребуется добывать природного сырья и соответственно разрушать природную среду.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Стоимость моей открытки, изготовленной своими руками, можно вычислить  следующим образом.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/>
          </a:p>
        </p:txBody>
      </p:sp>
      <p:pic>
        <p:nvPicPr>
          <p:cNvPr id="5" name="Рисунок 4" descr="C:\Documents and Settings\Admin\Мои документы\Мои рисунки\2015-11-24\Scan10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357298"/>
            <a:ext cx="41434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Экономическое обоснование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Картон  12 листов  по 5 рублей за лист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Нитки (1  катушка)  - 20 руб.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Клей ПВА  (1 шт.)  -  15 руб.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300" dirty="0" smtClean="0">
                <a:latin typeface="Times New Roman" pitchFamily="18" charset="0"/>
                <a:cs typeface="Times New Roman" pitchFamily="18" charset="0"/>
              </a:rPr>
              <a:t>Итого: 95 рублей за 12 открыток</a:t>
            </a:r>
          </a:p>
          <a:p>
            <a:pPr>
              <a:buNone/>
            </a:pPr>
            <a:endParaRPr lang="ru-RU" sz="4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285860"/>
            <a:ext cx="4038600" cy="484030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		Моя открытка стоит 8  руб.,  в магазине аналогичного товара нет. Открытка является эксклюзивной и поэтому, учитывая себестоимость, ее можно как подарить (подарок будет отличным), так и продать за 15 - 20 рублей. Опросив моих подруг, можно уверенно сказать, что эта очень выгодная цена. </a:t>
            </a:r>
          </a:p>
          <a:p>
            <a:endParaRPr lang="ru-RU" dirty="0"/>
          </a:p>
        </p:txBody>
      </p:sp>
      <p:pic>
        <p:nvPicPr>
          <p:cNvPr id="4" name="Рисунок 3" descr="C:\Documents and Settings\Admin\Мои документы\Мои рисунки\2015-11-24\Scan1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286256"/>
            <a:ext cx="242889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2015-11-24\Scan1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919170" cy="942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Экологическое обоснование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выполнения творческой работы использовались экологически чистые материалы, не содержащие вредных химических веществ. Процесс изготовления изделий является также экологически чистым, не влияющим на здоровье человека.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5" name="Picture 2" descr="C:\Documents and Settings\Admin\Мои документы\Мои рисунки\2015-11-24\Scan1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214422"/>
            <a:ext cx="3786214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Самоанализ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4281518" cy="484030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Я считаю, что мой проект удался. Полностью выполнила все требования к моему проекту, достигла цели работы и решила все поставленные передо мной задачи. Я хотела иметь оригинальную открытку, изготовленную собственными руками и  её получила. </a:t>
            </a:r>
          </a:p>
          <a:p>
            <a:pPr>
              <a:buNone/>
            </a:pP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	Поскольку техника </a:t>
            </a:r>
            <a:r>
              <a:rPr lang="ru-RU" sz="7200" dirty="0" err="1" smtClean="0">
                <a:latin typeface="Times New Roman" pitchFamily="18" charset="0"/>
                <a:cs typeface="Times New Roman" pitchFamily="18" charset="0"/>
              </a:rPr>
              <a:t>изонити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  не требует особой предварительной подготовки для выполнения простых изображений, мне было легко сделать эту работу.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Открытка совершенно оригинальна, единственна в своем роде.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	Я изготовила целую коллекцию открыток со Знаками Зодиака, подарю их своим друзьям и родственникам.</a:t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5" name="Рисунок 4" descr="C:\Documents and Settings\Admin\Мои документы\Мои рисунки\2015-11-24\Scan10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00174"/>
            <a:ext cx="414340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038600" cy="51260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Архангельская М. Вышивка по картону //Школа и производство 1996 № 3 с. 58.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Компьютерная программа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Вышивка по картону» программной группы «А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lisa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Group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», 2002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Сведения сайтов Интернет.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Морозова Л.Н., Кравченко Н.Г., Павлова О.В. Технология. 5-11кл.: проектная деятельность учащихся. – Волгоград: Учитель, 2007.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Содержимое 6" descr="C:\Documents and Settings\Admin\Мои документы\Мои рисунки\2015-11-24\Scan10002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 b="3581"/>
          <a:stretch>
            <a:fillRect/>
          </a:stretch>
        </p:blipFill>
        <p:spPr bwMode="auto">
          <a:xfrm>
            <a:off x="4643438" y="1357298"/>
            <a:ext cx="4000528" cy="4929222"/>
          </a:xfrm>
          <a:prstGeom prst="rect">
            <a:avLst/>
          </a:prstGeom>
          <a:noFill/>
          <a:ln>
            <a:solidFill>
              <a:schemeClr val="tx2">
                <a:alpha val="8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1285860"/>
            <a:ext cx="771530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sz="8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Содержимое 4" descr="C:\Documents and Settings\Admin\Мои документы\Мои рисунки\2015-11-24\Scan100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928694" cy="1054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2015-11-24\Scan10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5000636"/>
            <a:ext cx="1000132" cy="995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2015-11-24\Scan10012.JPG"/>
          <p:cNvPicPr/>
          <p:nvPr/>
        </p:nvPicPr>
        <p:blipFill>
          <a:blip r:embed="rId4" cstate="print"/>
          <a:srcRect l="1443" t="1594" r="1871" b="1594"/>
          <a:stretch>
            <a:fillRect/>
          </a:stretch>
        </p:blipFill>
        <p:spPr bwMode="auto">
          <a:xfrm>
            <a:off x="285720" y="4429132"/>
            <a:ext cx="1000132" cy="1157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2015-11-24\Scan1000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14290"/>
            <a:ext cx="1428760" cy="1285884"/>
          </a:xfrm>
          <a:prstGeom prst="rect">
            <a:avLst/>
          </a:prstGeom>
          <a:noFill/>
          <a:ln w="9525">
            <a:solidFill>
              <a:schemeClr val="tx1">
                <a:alpha val="27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2015-11-24\Scan1000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5000636"/>
            <a:ext cx="1071570" cy="100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Мои документы\Мои рисунки\2015-11-24\Scan10007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86710" y="571480"/>
            <a:ext cx="100013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Documents and Settings\Admin\Мои документы\Мои рисунки\2015-11-24\Scan10006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72396" y="2071678"/>
            <a:ext cx="1319215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Documents and Settings\Admin\Мои документы\Мои рисунки\2015-11-24\Scan10008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715272" y="4000504"/>
            <a:ext cx="1046165" cy="1235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Documents and Settings\Admin\Мои документы\Мои рисунки\2015-11-24\Scan1001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000496" y="4643446"/>
            <a:ext cx="1247775" cy="1430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C:\Documents and Settings\Admin\Мои документы\Мои рисунки\2015-11-24\Scan10002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8" y="285728"/>
            <a:ext cx="1071570" cy="1220012"/>
          </a:xfrm>
          <a:prstGeom prst="rect">
            <a:avLst/>
          </a:prstGeom>
          <a:noFill/>
        </p:spPr>
      </p:pic>
      <p:pic>
        <p:nvPicPr>
          <p:cNvPr id="16" name="Picture 2" descr="C:\Documents and Settings\Admin\Мои документы\Мои рисунки\2015-11-24\Scan10004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4282" y="2143116"/>
            <a:ext cx="1214446" cy="1714512"/>
          </a:xfrm>
          <a:prstGeom prst="rect">
            <a:avLst/>
          </a:prstGeom>
          <a:noFill/>
        </p:spPr>
      </p:pic>
      <p:pic>
        <p:nvPicPr>
          <p:cNvPr id="17" name="Рисунок 16" descr="C:\Documents and Settings\Admin\Мои документы\Мои рисунки\2015-11-24\Scan10011.JPG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32" y="357166"/>
            <a:ext cx="947737" cy="1057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Определение конкретной идеи и ее формулировка.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21008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Темой своего проекта я выбрала вышивку в технике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 Эта техника выполнения работы не требует от меня больших усилий, а наоборот, положительно действует на нервную систему, а следовательно, 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на здоровье.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Рисунок 3" descr="C:\Documents and Settings\Admin\Мои документы\Мои рисунки\2015-11-24\Scan10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8576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Определение конкретной идеи и ее формулировка.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От меня требуется нечто оригинальное. Я учусь вышивать в технике «</a:t>
            </a:r>
            <a:r>
              <a:rPr lang="ru-RU" sz="8000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» и могу вышить простые работы. Но простота меня не интересует, я хочу совершенствовать свои умения. Поэтому решила выполнить все знаки зодиака и начала со СКОРПИОНА, папиного знака. Мою картину можно будет поместить в рамку и повесить над моим письменным столом среди фотографий и сувениров. </a:t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endParaRPr lang="ru-RU"/>
          </a:p>
        </p:txBody>
      </p:sp>
      <p:pic>
        <p:nvPicPr>
          <p:cNvPr id="6" name="Рисунок 5" descr="C:\Documents and Settings\Admin\Мои документы\Мои рисунки\2015-11-24\Scan10012.JPG"/>
          <p:cNvPicPr/>
          <p:nvPr/>
        </p:nvPicPr>
        <p:blipFill>
          <a:blip r:embed="rId2" cstate="print"/>
          <a:srcRect l="1443" t="1594" r="1871" b="1594"/>
          <a:stretch>
            <a:fillRect/>
          </a:stretch>
        </p:blipFill>
        <p:spPr bwMode="auto">
          <a:xfrm>
            <a:off x="4643438" y="1571612"/>
            <a:ext cx="4000528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изучить историю возникновения техники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»; изготовить коллекцию открыток «Знаки Зодиака»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подобрать и изучить литературу по этому виду искусства;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выяснить возникновение техники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-оценить свои возможности в области проектной деятельности;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разработать и выполнить проект;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по проекту изготовить изделие;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оценить проделанную работу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Гипотеза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моего проекта звучит так: «Знать, чтобы уметь.»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4" name="Рисунок 3" descr="C:\Documents and Settings\Admin\Мои документы\Мои рисунки\2015-11-24\Scan100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1500174"/>
            <a:ext cx="407196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Схема обдумывания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Для того чтобы не упустить какие-либо вопросы выполнения творческого проекта мною была составлена схема, в которой отражаются основные вопросы выполнения проекта. Эту схему я назвала   «звёздочкой обдумывания».</a:t>
            </a:r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" name="Рисунок 3" descr="C:\Documents and Settings\Admin\Мои документы\Мои рисунки\2015-11-24\Scan100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Схема обдумывания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Documents and Settings\Admin\Мои документы\Мои рисунки\2015-11-24\Scan100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38576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Содержимое 10"/>
          <p:cNvGraphicFramePr>
            <a:graphicFrameLocks noGrp="1"/>
          </p:cNvGraphicFramePr>
          <p:nvPr>
            <p:ph sz="half" idx="1"/>
          </p:nvPr>
        </p:nvGraphicFramePr>
        <p:xfrm>
          <a:off x="457200" y="1600200"/>
          <a:ext cx="4038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Из истории вышивки я также знаю, что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впервые ниточный дизайн, как вид искусства, появился в Англии в XVI веке. Английские ткачи придумали особый способ переплетения ниток. Этот способ создания художественных работ прост и доступен. По существу, это вышивание, которое не требует дорогостоящих материалов, привлекает простотой исполнения и оригинальностью. И 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поэтому я остановилась на этом виде работы.  Название «</a:t>
            </a:r>
            <a:r>
              <a:rPr lang="ru-RU" sz="2900" dirty="0" err="1" smtClean="0">
                <a:latin typeface="Times New Roman" pitchFamily="18" charset="0"/>
                <a:cs typeface="Times New Roman" pitchFamily="18" charset="0"/>
              </a:rPr>
              <a:t>Изонить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», характерно исключительно для России и означает способ  рисования при помощи натянутых нитей на картоне. 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endParaRPr lang="ru-RU" sz="2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C:\Documents and Settings\Admin\Мои документы\Мои рисунки\2015-11-24\Scan10008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71612"/>
            <a:ext cx="3929090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Схемы. Основные приёмы изготовления открытки.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4040188" cy="746139"/>
          </a:xfrm>
        </p:spPr>
        <p:txBody>
          <a:bodyPr>
            <a:normAutofit fontScale="62500" lnSpcReduction="20000"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освоения техники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Изонити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достаточно знать три основных приема:</a:t>
            </a:r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заполнение окружности</a:t>
            </a:r>
          </a:p>
          <a:p>
            <a:pPr>
              <a:buFontTx/>
              <a:buChar char="-"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заполнение овала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       - заполнение угла</a:t>
            </a:r>
          </a:p>
          <a:p>
            <a:endParaRPr lang="ru-RU" dirty="0"/>
          </a:p>
        </p:txBody>
      </p:sp>
      <p:pic>
        <p:nvPicPr>
          <p:cNvPr id="7" name="Содержимое 6" descr="http://stranapodelok.mybabbie.ru/image/687474703a2f2f6172746c69666562617a61722e72752f77702d636f6e74656e742f75706c6f6164732f323031322f30342f7a61706f6c6e656e69652d75676c612d7368656d612e6a7067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857752" y="2071678"/>
            <a:ext cx="400052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Вышиваем окружност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2928934"/>
            <a:ext cx="3500462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80457_html_3a1ec0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643446"/>
            <a:ext cx="29908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Основные приёмы изготовления открытки.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571612"/>
            <a:ext cx="4040188" cy="4554551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Выполнять нужно все по порядку, как указано на образце. Берите по возможности наиболее длинную нить, чтобы не приходилось довольно часто менять. Если нить запуталась, оттяните ее назад и попытайтесь распустить, чтобы не усложнять работу. Если же нитка кончилась, то не делайте узелка, а начинайте новой ниткой с изнаночной стороны, но при этом следите за тем, чтобы не спутать последовательность вышивки.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3438" y="1357298"/>
            <a:ext cx="4041775" cy="469742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Закрепляйте нить к картону скотчем или клеем. При работе нить очень не натягивайте, чтоб открытка не прогнулась, но и не вышивайте слишком свободно, иначе будет плохо виден узор. После окончания работы обратную сторону открытки аккуратно заклейте бумагой.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C:\Documents and Settings\Admin\Мои документы\Мои рисунки\2015-11-24\Scan1000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643446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257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Волшебство среди Знаков Зодиака</vt:lpstr>
      <vt:lpstr>Определение конкретной идеи и ее формулировка.</vt:lpstr>
      <vt:lpstr>Определение конкретной идеи и ее формулировка.</vt:lpstr>
      <vt:lpstr> Цель: изучить историю возникновения техники «Изонить»; изготовить коллекцию открыток «Знаки Зодиака»  </vt:lpstr>
      <vt:lpstr>Схема обдумывания. </vt:lpstr>
      <vt:lpstr>Схема обдумывания</vt:lpstr>
      <vt:lpstr>История</vt:lpstr>
      <vt:lpstr>  Схемы. Основные приёмы изготовления открытки.  </vt:lpstr>
      <vt:lpstr>Основные приёмы изготовления открытки.</vt:lpstr>
      <vt:lpstr>Инструменты и материалы </vt:lpstr>
      <vt:lpstr>Техника  безопасности</vt:lpstr>
      <vt:lpstr>Технологическая карта. </vt:lpstr>
      <vt:lpstr>Экономическое обоснование </vt:lpstr>
      <vt:lpstr>Экономическое обоснование </vt:lpstr>
      <vt:lpstr>Экологическое обоснование </vt:lpstr>
      <vt:lpstr>Самоанализ</vt:lpstr>
      <vt:lpstr>Литература </vt:lpstr>
      <vt:lpstr>Слайд 18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45</cp:revision>
  <dcterms:created xsi:type="dcterms:W3CDTF">2015-11-13T11:04:47Z</dcterms:created>
  <dcterms:modified xsi:type="dcterms:W3CDTF">2016-04-02T10:37:00Z</dcterms:modified>
</cp:coreProperties>
</file>