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6" d="100"/>
          <a:sy n="106" d="100"/>
        </p:scale>
        <p:origin x="-1104" y="-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A96E1-B817-4224-A6DB-51F56B7FBF8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52D43-7DCC-4153-908F-2702BEAA7A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eno\Desktop\279387dc05d9630cd2becab837eb95cd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6858000" cy="989602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" y="0"/>
            <a:ext cx="6858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25 декабря 2019 года в подготовительной группе прошел новогодний праздник. Дети встретились с пиратом, нашли Снегурочку, прочитали стихи Деду Морозу, станцевали танец «Вьюга», мальчики превратились в гномиков, а в завершился праздник потрясающем танцем «Звезды»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30" name="Picture 6" descr="C:\Users\Leno\Desktop\Д.с._фото\1454\2019-2020\Новогодний праздник_25.12.19\IMG-20191225-WA000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69160" y="6825208"/>
            <a:ext cx="1658781" cy="2948658"/>
          </a:xfrm>
          <a:prstGeom prst="rect">
            <a:avLst/>
          </a:prstGeom>
          <a:noFill/>
        </p:spPr>
      </p:pic>
      <p:pic>
        <p:nvPicPr>
          <p:cNvPr id="1028" name="Picture 4" descr="C:\Users\Leno\Desktop\Д.с._фото\1454\2019-2020\Новогодний праздник_25.12.19\IMG-20191225-WA003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41172" y="1568624"/>
            <a:ext cx="3328048" cy="1872208"/>
          </a:xfrm>
          <a:prstGeom prst="rect">
            <a:avLst/>
          </a:prstGeom>
          <a:noFill/>
        </p:spPr>
      </p:pic>
      <p:pic>
        <p:nvPicPr>
          <p:cNvPr id="1029" name="Picture 5" descr="C:\Users\Leno\Desktop\Д.с._фото\1454\2019-2020\Новогодний праздник_25.12.19\IMG-20191225-WA0038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88640" y="3944888"/>
            <a:ext cx="2952328" cy="2214460"/>
          </a:xfrm>
          <a:prstGeom prst="rect">
            <a:avLst/>
          </a:prstGeom>
          <a:noFill/>
        </p:spPr>
      </p:pic>
      <p:pic>
        <p:nvPicPr>
          <p:cNvPr id="1027" name="Picture 3" descr="C:\Users\Leno\Desktop\Д.с._фото\1454\2019-2020\Новогодний праздник_25.12.19\IMG-20191225-WA001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188640" y="1568624"/>
            <a:ext cx="2952328" cy="2214460"/>
          </a:xfrm>
          <a:prstGeom prst="rect">
            <a:avLst/>
          </a:prstGeom>
          <a:noFill/>
        </p:spPr>
      </p:pic>
      <p:pic>
        <p:nvPicPr>
          <p:cNvPr id="1033" name="Picture 9" descr="C:\Users\Leno\Desktop\Д.с._фото\1454\2019-2020\Новогодний праздник_25.12.19\IMG-20191225-WA0016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3356992" y="3584848"/>
            <a:ext cx="3328048" cy="1872208"/>
          </a:xfrm>
          <a:prstGeom prst="rect">
            <a:avLst/>
          </a:prstGeom>
          <a:noFill/>
        </p:spPr>
      </p:pic>
      <p:pic>
        <p:nvPicPr>
          <p:cNvPr id="1034" name="Picture 10" descr="C:\Users\Leno\Desktop\Д.с._фото\1454\2019-2020\Новогодний праздник_25.12.19\IMG-20191225-WA004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3356992" y="5601072"/>
            <a:ext cx="3328048" cy="1872208"/>
          </a:xfrm>
          <a:prstGeom prst="rect">
            <a:avLst/>
          </a:prstGeom>
          <a:noFill/>
        </p:spPr>
      </p:pic>
      <p:pic>
        <p:nvPicPr>
          <p:cNvPr id="1035" name="Picture 11" descr="C:\Users\Leno\Desktop\Д.с._фото\1454\2019-2020\Новогодний праздник_25.12.19\IMG-20191225-WA002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188640" y="6249144"/>
            <a:ext cx="2952328" cy="2214460"/>
          </a:xfrm>
          <a:prstGeom prst="rect">
            <a:avLst/>
          </a:prstGeom>
          <a:noFill/>
        </p:spPr>
      </p:pic>
      <p:pic>
        <p:nvPicPr>
          <p:cNvPr id="1032" name="Picture 8" descr="C:\Users\Leno\Desktop\Д.с._фото\1454\2019-2020\Новогодний праздник_25.12.19\IMG-20191225-WA0021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1772816" y="7545288"/>
            <a:ext cx="2972902" cy="2229892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116632" y="9057456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2019 – 2020 учебный год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48</Words>
  <Application>Microsoft Office PowerPoint</Application>
  <PresentationFormat>Лист A4 (210x297 мм)</PresentationFormat>
  <Paragraphs>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Windows User</cp:lastModifiedBy>
  <cp:revision>3</cp:revision>
  <dcterms:created xsi:type="dcterms:W3CDTF">2019-12-28T14:07:47Z</dcterms:created>
  <dcterms:modified xsi:type="dcterms:W3CDTF">2019-12-28T14:19:53Z</dcterms:modified>
</cp:coreProperties>
</file>