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3" r:id="rId1"/>
  </p:sldMasterIdLst>
  <p:sldIdLst>
    <p:sldId id="292" r:id="rId2"/>
    <p:sldId id="272" r:id="rId3"/>
    <p:sldId id="278" r:id="rId4"/>
    <p:sldId id="284" r:id="rId5"/>
    <p:sldId id="285" r:id="rId6"/>
    <p:sldId id="281" r:id="rId7"/>
    <p:sldId id="287" r:id="rId8"/>
    <p:sldId id="282" r:id="rId9"/>
    <p:sldId id="283" r:id="rId10"/>
    <p:sldId id="277" r:id="rId11"/>
    <p:sldId id="288" r:id="rId12"/>
    <p:sldId id="289" r:id="rId13"/>
    <p:sldId id="290" r:id="rId14"/>
    <p:sldId id="279" r:id="rId15"/>
    <p:sldId id="260" r:id="rId16"/>
    <p:sldId id="286" r:id="rId17"/>
    <p:sldId id="261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96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D04B0CA1-44C1-4BF0-8179-FCCF87849D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A2989F-D2B0-4822-AE22-4297FA0709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DE9704-27CB-4943-BC9C-1F7D176B74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625" y="609600"/>
            <a:ext cx="8080375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682625" y="1981200"/>
            <a:ext cx="3810000" cy="4114800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5025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7215188" y="6442075"/>
            <a:ext cx="1905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682625" y="6365875"/>
            <a:ext cx="426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199313" y="6148388"/>
            <a:ext cx="1905000" cy="381000"/>
          </a:xfrm>
        </p:spPr>
        <p:txBody>
          <a:bodyPr/>
          <a:lstStyle>
            <a:lvl2pPr lvl="1">
              <a:defRPr/>
            </a:lvl2pPr>
          </a:lstStyle>
          <a:p>
            <a:pPr lvl="1">
              <a:defRPr/>
            </a:pPr>
            <a:fld id="{FB004B06-697F-4674-86F6-3E242C3ED244}" type="slidenum">
              <a:rPr lang="ru-RU"/>
              <a:pPr lvl="1">
                <a:defRPr/>
              </a:pPr>
              <a:t>‹#›</a:t>
            </a:fld>
            <a:endParaRPr lang="ru-RU">
              <a:latin typeface="+mn-lt"/>
            </a:endParaRPr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20845-FD39-4956-8FCC-A1D5D3A837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ашивка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C603393-E875-4577-AACB-CC77906FEE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496B14B-3DE3-4CA6-AB22-1A623C20F9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3E48F05-24A6-407C-B3B9-DEDA0CBA16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95A2567-645F-4DC8-AE29-6845253FC6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6A506-6F66-402E-B46C-4CF6A83454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E1D09F-AACB-4447-A86B-93057A175B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Полилиния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Прямоугольный треугольник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ашивка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D3D495D-D029-4B9C-9691-BC60B3CB35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6A95B4D-93BF-4E8E-A4AA-8F875E6E25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8" r:id="rId1"/>
    <p:sldLayoutId id="2147483944" r:id="rId2"/>
    <p:sldLayoutId id="2147483949" r:id="rId3"/>
    <p:sldLayoutId id="2147483950" r:id="rId4"/>
    <p:sldLayoutId id="2147483951" r:id="rId5"/>
    <p:sldLayoutId id="2147483952" r:id="rId6"/>
    <p:sldLayoutId id="2147483945" r:id="rId7"/>
    <p:sldLayoutId id="2147483953" r:id="rId8"/>
    <p:sldLayoutId id="2147483954" r:id="rId9"/>
    <p:sldLayoutId id="2147483946" r:id="rId10"/>
    <p:sldLayoutId id="2147483947" r:id="rId11"/>
    <p:sldLayoutId id="2147483955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3068638"/>
            <a:ext cx="7772400" cy="1179512"/>
          </a:xfrm>
        </p:spPr>
        <p:txBody>
          <a:bodyPr/>
          <a:lstStyle/>
          <a:p>
            <a:r>
              <a:rPr lang="ru-RU" sz="4000" dirty="0">
                <a:solidFill>
                  <a:schemeClr val="tx1"/>
                </a:solidFill>
              </a:rPr>
              <a:t>Занятие </a:t>
            </a:r>
            <a:r>
              <a:rPr lang="ru-RU" sz="4000" dirty="0" smtClean="0">
                <a:solidFill>
                  <a:schemeClr val="tx1"/>
                </a:solidFill>
              </a:rPr>
              <a:t>18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650" y="4724400"/>
            <a:ext cx="7777163" cy="792163"/>
          </a:xfrm>
        </p:spPr>
        <p:txBody>
          <a:bodyPr/>
          <a:lstStyle/>
          <a:p>
            <a:r>
              <a:rPr lang="ru-RU" smtClean="0">
                <a:solidFill>
                  <a:schemeClr val="tx1"/>
                </a:solidFill>
              </a:rPr>
              <a:t>Автор: </a:t>
            </a:r>
            <a:r>
              <a:rPr lang="ru-RU" dirty="0" err="1">
                <a:solidFill>
                  <a:schemeClr val="tx1"/>
                </a:solidFill>
              </a:rPr>
              <a:t>Пупышева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Л.Н.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3850" y="404813"/>
            <a:ext cx="84963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МОАУ «Гимназия имени Александра Грина» г. Кирова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042988" y="1412875"/>
            <a:ext cx="705802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/>
              <a:t>Литература Вятского края</a:t>
            </a:r>
          </a:p>
          <a:p>
            <a:pPr algn="ctr">
              <a:spcBef>
                <a:spcPct val="50000"/>
              </a:spcBef>
            </a:pPr>
            <a:r>
              <a:rPr lang="ru-RU" sz="4000"/>
              <a:t>5 класс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381375" y="2659063"/>
            <a:ext cx="2381250" cy="2171700"/>
          </a:xfrm>
          <a:noFill/>
        </p:spPr>
      </p:pic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 выбор составьте план по биографии А.А.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Лиханова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или заполните таблицу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/>
              <a:t> </a:t>
            </a:r>
          </a:p>
        </p:txBody>
      </p:sp>
      <p:pic>
        <p:nvPicPr>
          <p:cNvPr id="1843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0750" y="1714500"/>
            <a:ext cx="47625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357438" y="1833563"/>
            <a:ext cx="4572000" cy="3424237"/>
          </a:xfrm>
          <a:noFill/>
        </p:spPr>
      </p:pic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Встреча с детьми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143125" y="2000250"/>
            <a:ext cx="5192713" cy="3455988"/>
          </a:xfrm>
          <a:noFill/>
        </p:spPr>
      </p:pic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Альберт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Лиханов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стал лауреатом Международной премии имени Ф.М.Достоевского-2011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895600" y="2373313"/>
            <a:ext cx="3352800" cy="2743200"/>
          </a:xfrm>
          <a:noFill/>
        </p:spPr>
      </p:pic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mtClean="0"/>
              <a:t>Интервью А.А.Лиханова радиостанции «Голос России»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smtClean="0"/>
              <a:t>Всё творчество Лиханова обращено в равной мере как к миру взрослых, так и к миру детей. Говоря образно, его романы, повести и рассказы- это своеобразный мост, соединяющий эти миры.  Многие произведения писателя переведены на иностранные языки и более 100 раз издавались за границей: в США, Испании, Голландии, Германии, Италии, Франции, Японии и других странах. В России и за рубежом знают не только художественную прозу писателя в защиту детства, но и публицистику. Кроме публикаций в журналах, изданий повестей, романов, многочисленных сборников, читатели получили уже несколько собраний сочинений А.А. Лиханова. А это особая веха в творчестве любого писателя, потому что собрания сочинений дают возможность проследить творческий путь писателя в развитии.</a:t>
            </a:r>
          </a:p>
          <a:p>
            <a:r>
              <a:rPr lang="ru-RU" sz="2000" b="1" smtClean="0"/>
              <a:t> </a:t>
            </a:r>
            <a:endParaRPr lang="ru-RU" sz="2000" smtClean="0"/>
          </a:p>
          <a:p>
            <a:endParaRPr lang="ru-RU" sz="2000" smtClean="0"/>
          </a:p>
        </p:txBody>
      </p:sp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800" smtClean="0"/>
              <a:t>Вывод.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idx="1"/>
          </p:nvPr>
        </p:nvSpPr>
        <p:spPr>
          <a:xfrm>
            <a:off x="500063" y="1571625"/>
            <a:ext cx="7772400" cy="4530725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Прочитать повесть А.А.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Лиханова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«Крутые горы».</a:t>
            </a:r>
          </a:p>
          <a:p>
            <a:pPr>
              <a:buNone/>
            </a:pPr>
            <a:r>
              <a:rPr lang="ru-RU" sz="2000" dirty="0" smtClean="0"/>
              <a:t> </a:t>
            </a:r>
          </a:p>
          <a:p>
            <a:endParaRPr lang="ru-RU" sz="2000" dirty="0" smtClean="0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928688" y="285750"/>
            <a:ext cx="77724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800" dirty="0" smtClean="0"/>
              <a:t>Домашнее задание</a:t>
            </a:r>
          </a:p>
        </p:txBody>
      </p:sp>
      <p:pic>
        <p:nvPicPr>
          <p:cNvPr id="2355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88" y="2643188"/>
            <a:ext cx="24288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555750" y="1481138"/>
            <a:ext cx="6032500" cy="4525962"/>
          </a:xfrm>
          <a:noFill/>
        </p:spPr>
      </p:pic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785786" y="142852"/>
            <a:ext cx="77724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Собрание сочинений А.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Лиханова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600200"/>
            <a:ext cx="7800975" cy="5043488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-Каким Вы представляете Альберта Анатольевича?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-Перечислите заслуги нашего прославленного земляка.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Rectangle 4"/>
          <p:cNvSpPr>
            <a:spLocks noGrp="1" noChangeArrowheads="1"/>
          </p:cNvSpPr>
          <p:nvPr>
            <p:ph type="title"/>
          </p:nvPr>
        </p:nvSpPr>
        <p:spPr>
          <a:xfrm>
            <a:off x="914400" y="277813"/>
            <a:ext cx="3463925" cy="830262"/>
          </a:xfrm>
        </p:spPr>
        <p:txBody>
          <a:bodyPr wrap="none">
            <a:spAutoFit/>
          </a:bodyPr>
          <a:lstStyle/>
          <a:p>
            <a:pPr indent="269875" algn="just" fontAlgn="auto">
              <a:spcAft>
                <a:spcPts val="0"/>
              </a:spcAft>
              <a:defRPr/>
            </a:pP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Рефлексия</a:t>
            </a:r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2643188"/>
            <a:ext cx="190500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400" b="1" dirty="0" smtClean="0"/>
              <a:t>    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А.А. </a:t>
            </a:r>
            <a:r>
              <a:rPr lang="ru-RU" sz="5400" b="1" dirty="0" err="1" smtClean="0">
                <a:latin typeface="Times New Roman" pitchFamily="18" charset="0"/>
                <a:cs typeface="Times New Roman" pitchFamily="18" charset="0"/>
              </a:rPr>
              <a:t>Лиханов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 – летописец  детского мира.</a:t>
            </a:r>
            <a:endParaRPr lang="ru-RU" sz="5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  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Тема занятия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1) познакомить с творчеством, общественной деятельностью А. А.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Лиханова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2) развить умение составлять план, речь, мышление;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3) воспитать чувства честности, человеческого достоинства, гордости за своих земляков и за свою малую родину.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 smtClean="0"/>
          </a:p>
        </p:txBody>
      </p:sp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Цель: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281238" y="1630363"/>
            <a:ext cx="4581525" cy="4229100"/>
          </a:xfrm>
          <a:noFill/>
        </p:spPr>
      </p:pic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Альберт Анатольевич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Лиханов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381375" y="1957388"/>
            <a:ext cx="2381250" cy="3571875"/>
          </a:xfrm>
          <a:noFill/>
        </p:spPr>
      </p:pic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Альберт Анатольевич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Лиханов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1" name="Rectangle 29"/>
          <p:cNvSpPr>
            <a:spLocks noGrp="1" noChangeArrowheads="1"/>
          </p:cNvSpPr>
          <p:nvPr>
            <p:ph type="title"/>
          </p:nvPr>
        </p:nvSpPr>
        <p:spPr>
          <a:xfrm>
            <a:off x="571500" y="-142875"/>
            <a:ext cx="8120063" cy="16097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Альберт Анатольевич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Лиханов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— известный писатель, автор многих книг для детей и юношества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02" name="Rectangle 30"/>
          <p:cNvSpPr>
            <a:spLocks noGrp="1" noChangeArrowheads="1"/>
          </p:cNvSpPr>
          <p:nvPr>
            <p:ph type="body" sz="half" idx="2"/>
          </p:nvPr>
        </p:nvSpPr>
        <p:spPr>
          <a:xfrm>
            <a:off x="4284663" y="1628775"/>
            <a:ext cx="4608512" cy="4968875"/>
          </a:xfrm>
          <a:noFill/>
        </p:spPr>
        <p:txBody>
          <a:bodyPr/>
          <a:lstStyle/>
          <a:p>
            <a:pPr marL="0" indent="0">
              <a:lnSpc>
                <a:spcPct val="80000"/>
              </a:lnSpc>
              <a:buClr>
                <a:srgbClr val="E02C1E"/>
              </a:buClr>
              <a:buFont typeface="Webdings" pitchFamily="18" charset="2"/>
              <a:buChar char="ÿ"/>
            </a:pPr>
            <a:r>
              <a:rPr lang="ru-RU" sz="1600" b="1" smtClean="0">
                <a:solidFill>
                  <a:srgbClr val="990000"/>
                </a:solidFill>
                <a:latin typeface="Georgia" pitchFamily="18" charset="0"/>
              </a:rPr>
              <a:t> </a:t>
            </a:r>
            <a:endParaRPr lang="ru-RU" sz="1600" b="1" smtClean="0">
              <a:solidFill>
                <a:srgbClr val="663300"/>
              </a:solidFill>
              <a:latin typeface="Georgia" pitchFamily="18" charset="0"/>
            </a:endParaRPr>
          </a:p>
        </p:txBody>
      </p:sp>
      <p:pic>
        <p:nvPicPr>
          <p:cNvPr id="1434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0863" y="1600200"/>
            <a:ext cx="3419475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90"/>
                                        <p:tgtEl>
                                          <p:spTgt spid="3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90"/>
                                        <p:tgtEl>
                                          <p:spTgt spid="3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90"/>
                                        <p:tgtEl>
                                          <p:spTgt spid="3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0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"Мне хочется делать то, что я начал"</a:t>
            </a:r>
          </a:p>
        </p:txBody>
      </p:sp>
      <p:pic>
        <p:nvPicPr>
          <p:cNvPr id="15363" name="Picture 2"/>
          <p:cNvPicPr>
            <a:picLocks noGrp="1" noChangeAspect="1" noChangeArrowheads="1"/>
          </p:cNvPicPr>
          <p:nvPr>
            <p:ph type="clipArt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071563" y="2571750"/>
            <a:ext cx="3235325" cy="2428875"/>
          </a:xfrm>
          <a:noFill/>
        </p:spPr>
      </p:pic>
      <p:sp>
        <p:nvSpPr>
          <p:cNvPr id="1536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536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88" y="2500313"/>
            <a:ext cx="3397250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557338"/>
            <a:ext cx="4248150" cy="4679950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-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 уже знакомились с творчеством Альберта Анатольевича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Лиханова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на обзорном уроке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Что о его жизни и творчестве вы можете рассказать? </a:t>
            </a:r>
          </a:p>
        </p:txBody>
      </p:sp>
      <p:sp>
        <p:nvSpPr>
          <p:cNvPr id="295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Вопрос</a:t>
            </a: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3375" y="2143125"/>
            <a:ext cx="2613025" cy="373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Содержимое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наш земляк,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знаменитый писатель,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-лауреат многих отечественных и зарубежных премий и наград,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-известный общественный деятель,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-почётный гражданин г. Кирова,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почётный гражданин Кировской области,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-патриот,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-Человек года России и США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-меценат.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</p:txBody>
      </p:sp>
      <p:sp>
        <p:nvSpPr>
          <p:cNvPr id="2969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Альберт Анатольевич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Лиханов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chemeClr val="folHlink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2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3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ppt/theme/themeOverride4.xml><?xml version="1.0" encoding="utf-8"?>
<a:themeOverride xmlns:a="http://schemas.openxmlformats.org/drawingml/2006/main">
  <a:clrScheme name="Модульная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482</TotalTime>
  <Words>383</Words>
  <Application>Microsoft Office PowerPoint</Application>
  <PresentationFormat>Экран (4:3)</PresentationFormat>
  <Paragraphs>44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Открытая</vt:lpstr>
      <vt:lpstr>Занятие 18</vt:lpstr>
      <vt:lpstr>           Тема занятия</vt:lpstr>
      <vt:lpstr>Цель:</vt:lpstr>
      <vt:lpstr>Альберт Анатольевич Лиханов</vt:lpstr>
      <vt:lpstr>Альберт Анатольевич Лиханов</vt:lpstr>
      <vt:lpstr>Альберт Анатольевич Лиханов — известный писатель, автор многих книг для детей и юношества</vt:lpstr>
      <vt:lpstr>"Мне хочется делать то, что я начал"</vt:lpstr>
      <vt:lpstr>Вопрос</vt:lpstr>
      <vt:lpstr>Альберт Анатольевич Лиханов </vt:lpstr>
      <vt:lpstr>На выбор составьте план по биографии А.А. Лиханова  или заполните таблицу  </vt:lpstr>
      <vt:lpstr>Встреча с детьми</vt:lpstr>
      <vt:lpstr>Альберт Лиханов стал лауреатом Международной премии имени Ф.М.Достоевского-2011</vt:lpstr>
      <vt:lpstr>Интервью А.А.Лиханова радиостанции «Голос России»</vt:lpstr>
      <vt:lpstr>Вывод.</vt:lpstr>
      <vt:lpstr>Домашнее задание</vt:lpstr>
      <vt:lpstr>Собрание сочинений А. Лиханова</vt:lpstr>
      <vt:lpstr>Рефлексия</vt:lpstr>
    </vt:vector>
  </TitlesOfParts>
  <Company>МОУ СОШ с УИОП №3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Библиотека</dc:creator>
  <cp:lastModifiedBy>Учитель</cp:lastModifiedBy>
  <cp:revision>63</cp:revision>
  <dcterms:created xsi:type="dcterms:W3CDTF">2012-01-30T06:40:59Z</dcterms:created>
  <dcterms:modified xsi:type="dcterms:W3CDTF">2019-12-20T09:21:53Z</dcterms:modified>
</cp:coreProperties>
</file>