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B4C71EC6-210F-42DE-9C53-41977AD35B3D}" type="datetimeFigureOut">
              <a:rPr lang="ru-RU" smtClean="0"/>
              <a:pPr/>
              <a:t>06.09.2019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978721" y="0"/>
            <a:ext cx="2424055" cy="31916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148064" y="2819534"/>
            <a:ext cx="3810000" cy="381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2819534"/>
            <a:ext cx="3003798" cy="40050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3411319" y="3645024"/>
            <a:ext cx="1767840" cy="1767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8718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4048" y="1600200"/>
            <a:ext cx="3960440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БЕЛЫЙ</a:t>
            </a:r>
            <a:r>
              <a:rPr lang="ru-RU" altLang="ru-RU" sz="2800" b="1" i="1" dirty="0" smtClean="0">
                <a:solidFill>
                  <a:srgbClr val="FFFF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ОЗНАЧАЕТ </a:t>
            </a:r>
            <a:r>
              <a:rPr lang="ru-RU" alt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ОТКРОВЕННОСТЬ, БЛАГОРОДСТВО, СОВЕРШЕНСТВО.</a:t>
            </a:r>
          </a:p>
          <a:p>
            <a:pPr>
              <a:buFontTx/>
              <a:buNone/>
            </a:pPr>
            <a:r>
              <a:rPr lang="ru-RU" altLang="ru-RU" sz="2800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СИНИЙ </a:t>
            </a: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ВЕРНОСТЬ И ЧЕСТНОСТЬ.</a:t>
            </a:r>
          </a:p>
          <a:p>
            <a:pPr>
              <a:buFontTx/>
              <a:buNone/>
            </a:pPr>
            <a:r>
              <a:rPr lang="ru-RU" altLang="ru-RU" sz="28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</a:t>
            </a:r>
            <a:r>
              <a:rPr lang="ru-RU" altLang="ru-RU" sz="2800" b="1" i="1" dirty="0" smtClean="0">
                <a:solidFill>
                  <a:schemeClr val="hlin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800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МУЖЕСТВО, ОТВАГУ, ГЕРОИЗМ.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6" descr="d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750" y="1844824"/>
            <a:ext cx="4414101" cy="353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Страница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2726650" y="1600200"/>
            <a:ext cx="3690699" cy="4525963"/>
          </a:xfrm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1188" y="149225"/>
            <a:ext cx="7772400" cy="371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ru-RU" altLang="ru-RU" b="1" i="1" dirty="0">
                <a:solidFill>
                  <a:schemeClr val="bg1"/>
                </a:solidFill>
                <a:latin typeface="Castellar" pitchFamily="18" charset="0"/>
              </a:rPr>
              <a:t>В России существует праздник, который торжественно отмечается</a:t>
            </a:r>
            <a:r>
              <a:rPr lang="ru-RU" altLang="ru-RU" dirty="0"/>
              <a:t> </a:t>
            </a:r>
            <a:r>
              <a:rPr lang="ru-RU" altLang="ru-RU" b="1" i="1" dirty="0">
                <a:solidFill>
                  <a:srgbClr val="0000CC"/>
                </a:solidFill>
                <a:latin typeface="Copperplate Gothic Bold" pitchFamily="34" charset="0"/>
              </a:rPr>
              <a:t>22 АВГУСТА –</a:t>
            </a:r>
            <a:r>
              <a:rPr lang="ru-RU" altLang="ru-RU" dirty="0">
                <a:solidFill>
                  <a:srgbClr val="0000CC"/>
                </a:solidFill>
              </a:rPr>
              <a:t> </a:t>
            </a:r>
          </a:p>
          <a:p>
            <a:pPr algn="ctr">
              <a:buFontTx/>
              <a:buNone/>
            </a:pPr>
            <a:r>
              <a:rPr lang="ru-RU" altLang="ru-RU" b="1" i="1" dirty="0">
                <a:solidFill>
                  <a:srgbClr val="FF0000"/>
                </a:solidFill>
                <a:latin typeface="Rockwell Extra Bold" pitchFamily="18" charset="0"/>
              </a:rPr>
              <a:t>ДЕНЬ ГОСУДАРСТВЕННОГО ФЛАГА</a:t>
            </a:r>
          </a:p>
          <a:p>
            <a:pPr algn="ctr">
              <a:buFontTx/>
              <a:buNone/>
            </a:pPr>
            <a:r>
              <a:rPr lang="ru-RU" altLang="ru-RU" b="1" i="1" dirty="0">
                <a:solidFill>
                  <a:srgbClr val="FF0000"/>
                </a:solidFill>
                <a:latin typeface="Rockwell Extra Bold" pitchFamily="18" charset="0"/>
              </a:rPr>
              <a:t>РОССИЙСКОЙ ФЕДЕРАЦИИ</a:t>
            </a:r>
          </a:p>
        </p:txBody>
      </p:sp>
      <p:pic>
        <p:nvPicPr>
          <p:cNvPr id="5" name="Picture 6" descr="1275215348_rrrrr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4075" y="2924175"/>
            <a:ext cx="4818063" cy="361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755650" y="333375"/>
            <a:ext cx="7793038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algn="ctr">
              <a:defRPr sz="4400">
                <a:solidFill>
                  <a:schemeClr val="tx2"/>
                </a:solidFill>
                <a:latin typeface="Arial" charset="0"/>
              </a:defRPr>
            </a:lvl1pPr>
            <a:lvl2pPr algn="ctr"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ru-RU" altLang="ru-RU" b="1" i="1">
                <a:solidFill>
                  <a:srgbClr val="0000CC"/>
                </a:solidFill>
                <a:latin typeface="Verdana" pitchFamily="34" charset="0"/>
              </a:rPr>
              <a:t>ГОСУДАРСТВЕННЫЙ ГИМН</a:t>
            </a: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3924300" y="2133600"/>
            <a:ext cx="4968875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ru-RU" altLang="ru-RU" sz="3200" b="1" i="1">
                <a:solidFill>
                  <a:srgbClr val="CC0000"/>
                </a:solidFill>
                <a:latin typeface="Rockwell Extra Bold" pitchFamily="18" charset="0"/>
              </a:rPr>
              <a:t>Гимн</a:t>
            </a:r>
            <a:r>
              <a:rPr lang="ru-RU" altLang="ru-RU" sz="3200">
                <a:latin typeface="Rockwell Extra Bold" pitchFamily="18" charset="0"/>
              </a:rPr>
              <a:t> </a:t>
            </a:r>
            <a:r>
              <a:rPr lang="ru-RU" altLang="ru-RU" sz="2400"/>
              <a:t>– </a:t>
            </a:r>
            <a:r>
              <a:rPr lang="ru-RU" altLang="ru-RU" sz="2400" b="1" i="1">
                <a:latin typeface="Rockwell Extra Bold" pitchFamily="18" charset="0"/>
              </a:rPr>
              <a:t>это главная песня страны.</a:t>
            </a:r>
          </a:p>
          <a:p>
            <a:pPr algn="ctr">
              <a:buFontTx/>
              <a:buNone/>
            </a:pPr>
            <a:r>
              <a:rPr lang="ru-RU" altLang="ru-RU" sz="2400" b="1" i="1">
                <a:latin typeface="Rockwell Extra Bold" pitchFamily="18" charset="0"/>
              </a:rPr>
              <a:t>Слово гимн греческое и означает  </a:t>
            </a:r>
          </a:p>
          <a:p>
            <a:pPr algn="ctr">
              <a:buFontTx/>
              <a:buNone/>
            </a:pPr>
            <a:r>
              <a:rPr lang="ru-RU" altLang="ru-RU" sz="2400" b="1" i="1">
                <a:solidFill>
                  <a:srgbClr val="0000CC"/>
                </a:solidFill>
                <a:latin typeface="Rockwell Extra Bold" pitchFamily="18" charset="0"/>
              </a:rPr>
              <a:t>ВОСХВАЛЕНИЕ</a:t>
            </a:r>
            <a:r>
              <a:rPr lang="ru-RU" altLang="ru-RU" sz="2400" i="1">
                <a:solidFill>
                  <a:srgbClr val="0000CC"/>
                </a:solidFill>
                <a:latin typeface="Rockwell Extra Bold" pitchFamily="18" charset="0"/>
              </a:rPr>
              <a:t>.</a:t>
            </a:r>
          </a:p>
          <a:p>
            <a:pPr algn="ctr">
              <a:buFontTx/>
              <a:buNone/>
            </a:pPr>
            <a:r>
              <a:rPr lang="ru-RU" altLang="ru-RU" sz="2400" b="1" i="1">
                <a:latin typeface="Rockwell Extra Bold" pitchFamily="18" charset="0"/>
              </a:rPr>
              <a:t>Слова гимна написал Сергей Михалков, а слова Александр Александров.</a:t>
            </a:r>
          </a:p>
          <a:p>
            <a:pPr algn="ctr">
              <a:buFontTx/>
              <a:buNone/>
            </a:pPr>
            <a:endParaRPr lang="ru-RU" altLang="ru-RU" sz="2400" b="1" i="1">
              <a:latin typeface="Rockwell Extra Bold" pitchFamily="18" charset="0"/>
            </a:endParaRPr>
          </a:p>
          <a:p>
            <a:pPr algn="ctr">
              <a:buFontTx/>
              <a:buNone/>
            </a:pPr>
            <a:r>
              <a:rPr lang="ru-RU" altLang="ru-RU" sz="2400" b="1" i="1">
                <a:latin typeface="Rockwell Extra Bold" pitchFamily="18" charset="0"/>
              </a:rPr>
              <a:t>Гимн России был принят</a:t>
            </a:r>
          </a:p>
          <a:p>
            <a:pPr algn="ctr">
              <a:buFontTx/>
              <a:buNone/>
            </a:pPr>
            <a:r>
              <a:rPr lang="ru-RU" altLang="ru-RU" sz="2400" b="1" i="1">
                <a:latin typeface="Rockwell Extra Bold" pitchFamily="18" charset="0"/>
              </a:rPr>
              <a:t> в 2000 году.</a:t>
            </a:r>
          </a:p>
          <a:p>
            <a:pPr algn="ctr">
              <a:buFontTx/>
              <a:buNone/>
            </a:pPr>
            <a:endParaRPr lang="ru-RU" altLang="ru-RU" sz="2400" b="1" i="1">
              <a:latin typeface="Rockwell Extra Bold" pitchFamily="18" charset="0"/>
            </a:endParaRPr>
          </a:p>
        </p:txBody>
      </p:sp>
      <p:pic>
        <p:nvPicPr>
          <p:cNvPr id="6" name="Picture 7" descr="гимн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288" y="1844675"/>
            <a:ext cx="3525837" cy="453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erbu.ru/wp-content/uploads/2018/11/CoA_of_Chelyabinsk_2000.svg_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48680"/>
            <a:ext cx="4536504" cy="5727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585" y="4869160"/>
            <a:ext cx="9144000" cy="166449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817081" y="1412776"/>
            <a:ext cx="5509842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 1 А</a:t>
            </a:r>
            <a:endParaRPr lang="ru-RU" sz="1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4650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Страница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806646" y="1600200"/>
            <a:ext cx="5530708" cy="4525963"/>
          </a:xfrm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t="-345"/>
          <a:stretch/>
        </p:blipFill>
        <p:spPr>
          <a:xfrm>
            <a:off x="0" y="-14922"/>
            <a:ext cx="9144000" cy="6872921"/>
          </a:xfrm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>
          <a:xfrm>
            <a:off x="-1" y="0"/>
            <a:ext cx="9144001" cy="6858000"/>
          </a:xfrm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11560" y="4869160"/>
            <a:ext cx="8229600" cy="149804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5076056" y="260648"/>
            <a:ext cx="3513809" cy="45811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899592" y="965736"/>
            <a:ext cx="3672409" cy="317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355976" y="1556792"/>
            <a:ext cx="4275843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683568" y="2708920"/>
            <a:ext cx="4571999" cy="3071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18037" y="32888"/>
            <a:ext cx="4525963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467544" y="3789040"/>
            <a:ext cx="2798440" cy="279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Герб России. Государственный герб Российской &#10;Федерации, 2000 г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99792" y="1484784"/>
            <a:ext cx="3672210" cy="509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93871430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20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презентация20</Template>
  <TotalTime>31</TotalTime>
  <Words>84</Words>
  <Application>Microsoft Office PowerPoint</Application>
  <PresentationFormat>Экран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презентация20</vt:lpstr>
      <vt:lpstr>Слайд 1</vt:lpstr>
      <vt:lpstr>Слайд 2</vt:lpstr>
      <vt:lpstr>Страница</vt:lpstr>
      <vt:lpstr>Слайд 4</vt:lpstr>
      <vt:lpstr>Слайд 5</vt:lpstr>
      <vt:lpstr>Слайд 6</vt:lpstr>
      <vt:lpstr>Слайд 7</vt:lpstr>
      <vt:lpstr>Слайд 8</vt:lpstr>
      <vt:lpstr>Герб России</vt:lpstr>
      <vt:lpstr>Флаг России</vt:lpstr>
      <vt:lpstr>Страница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Света</dc:creator>
  <cp:lastModifiedBy>Комп</cp:lastModifiedBy>
  <cp:revision>13</cp:revision>
  <dcterms:created xsi:type="dcterms:W3CDTF">2017-07-31T15:58:00Z</dcterms:created>
  <dcterms:modified xsi:type="dcterms:W3CDTF">2019-09-06T18:07:22Z</dcterms:modified>
</cp:coreProperties>
</file>