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2OGaDkkmdNE/WpZ3tKQzReI/AAAAAAAABNw/2zXr7gMYXNcKrt5anFqcDF_0-_neudmHACLcBGAs/s1600/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7/11/04/s_59fe129ead805/731723_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76672"/>
            <a:ext cx="4924425" cy="5819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fsd.multiurok.ru/html/2017/11/04/s_59fe129ead805/731723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620688"/>
            <a:ext cx="6614113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fsd.multiurok.ru/html/2017/11/04/s_59fe129ead805/731723_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6480720" cy="5596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fsd.multiurok.ru/html/2017/11/04/s_59fe129ead805/731723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2656"/>
            <a:ext cx="5495671" cy="5974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23528" y="2708920"/>
            <a:ext cx="8820472" cy="1612052"/>
            <a:chOff x="323528" y="1484784"/>
            <a:chExt cx="8820472" cy="1612052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323528" y="1988840"/>
              <a:ext cx="2664296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275856" y="1988840"/>
              <a:ext cx="2664296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156176" y="1988840"/>
              <a:ext cx="2664296" cy="8640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>
              <a:endCxn id="2" idx="1"/>
            </p:cNvCxnSpPr>
            <p:nvPr/>
          </p:nvCxnSpPr>
          <p:spPr>
            <a:xfrm>
              <a:off x="323528" y="1484784"/>
              <a:ext cx="0" cy="9361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8711952" y="1988840"/>
              <a:ext cx="4320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/>
                <a:t>.</a:t>
              </a:r>
              <a:endParaRPr lang="ru-RU" sz="6600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090421" y="260648"/>
            <a:ext cx="71579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Схема предложения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Экран (4:3)</PresentationFormat>
  <Paragraphs>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2</cp:revision>
  <dcterms:created xsi:type="dcterms:W3CDTF">2019-08-30T18:55:27Z</dcterms:created>
  <dcterms:modified xsi:type="dcterms:W3CDTF">2019-09-05T09:52:40Z</dcterms:modified>
</cp:coreProperties>
</file>