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916" y="692696"/>
            <a:ext cx="9065084" cy="5337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Documents and Settings\User\Рабочий стол\888.jpg"/>
          <p:cNvPicPr/>
          <p:nvPr/>
        </p:nvPicPr>
        <p:blipFill>
          <a:blip r:embed="rId2" cstate="print"/>
          <a:srcRect l="2573" t="10554" r="46604" b="18873"/>
          <a:stretch>
            <a:fillRect/>
          </a:stretch>
        </p:blipFill>
        <p:spPr bwMode="auto">
          <a:xfrm>
            <a:off x="827584" y="260648"/>
            <a:ext cx="7272808" cy="640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</dc:creator>
  <cp:lastModifiedBy>Комп</cp:lastModifiedBy>
  <cp:revision>1</cp:revision>
  <dcterms:created xsi:type="dcterms:W3CDTF">2019-09-12T14:46:51Z</dcterms:created>
  <dcterms:modified xsi:type="dcterms:W3CDTF">2019-09-12T14:52:05Z</dcterms:modified>
</cp:coreProperties>
</file>