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9" r:id="rId2"/>
    <p:sldId id="256" r:id="rId3"/>
    <p:sldId id="258" r:id="rId4"/>
    <p:sldId id="257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4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12/17/2019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собака чарли дома картинка">
            <a:extLst>
              <a:ext uri="{FF2B5EF4-FFF2-40B4-BE49-F238E27FC236}">
                <a16:creationId xmlns:a16="http://schemas.microsoft.com/office/drawing/2014/main" id="{F93A419B-D0D0-4167-A459-5A0DFAB448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01273"/>
            <a:ext cx="9144000" cy="533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5591283-ECDF-416A-B0D1-7D51C4332AAE}"/>
              </a:ext>
            </a:extLst>
          </p:cNvPr>
          <p:cNvSpPr txBox="1"/>
          <p:nvPr/>
        </p:nvSpPr>
        <p:spPr>
          <a:xfrm>
            <a:off x="2541864" y="5817764"/>
            <a:ext cx="65685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Charlie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01026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и по запросу сивуч картинка">
            <a:extLst>
              <a:ext uri="{FF2B5EF4-FFF2-40B4-BE49-F238E27FC236}">
                <a16:creationId xmlns:a16="http://schemas.microsoft.com/office/drawing/2014/main" id="{29F7559F-5834-4A75-AA10-D47CE5DEB2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8876" y="578840"/>
            <a:ext cx="7241018" cy="4808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7CF3ECB-A8A1-4A37-9121-C2D99C84246B}"/>
              </a:ext>
            </a:extLst>
          </p:cNvPr>
          <p:cNvSpPr txBox="1"/>
          <p:nvPr/>
        </p:nvSpPr>
        <p:spPr>
          <a:xfrm>
            <a:off x="4764947" y="5545123"/>
            <a:ext cx="2390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Sea Lion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22598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ртинки по запросу дельфин иравади картинка">
            <a:extLst>
              <a:ext uri="{FF2B5EF4-FFF2-40B4-BE49-F238E27FC236}">
                <a16:creationId xmlns:a16="http://schemas.microsoft.com/office/drawing/2014/main" id="{8B4CDAFC-D4B1-4FFE-ADB9-DCCDB1E7F3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370" y="644968"/>
            <a:ext cx="7317471" cy="458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66D711E-E13F-4AB2-9063-ACB61DBE1645}"/>
              </a:ext>
            </a:extLst>
          </p:cNvPr>
          <p:cNvSpPr txBox="1"/>
          <p:nvPr/>
        </p:nvSpPr>
        <p:spPr>
          <a:xfrm>
            <a:off x="3534241" y="5382035"/>
            <a:ext cx="51235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Irrawaddy Dolphins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26921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и по запросу snow leopard картинка">
            <a:extLst>
              <a:ext uri="{FF2B5EF4-FFF2-40B4-BE49-F238E27FC236}">
                <a16:creationId xmlns:a16="http://schemas.microsoft.com/office/drawing/2014/main" id="{DCD27034-D952-4013-BF2F-C6FEC790FA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207" y="293615"/>
            <a:ext cx="3756951" cy="2816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6EB6985-B7B6-43FE-87B0-A2A3CDBB6D27}"/>
              </a:ext>
            </a:extLst>
          </p:cNvPr>
          <p:cNvSpPr txBox="1"/>
          <p:nvPr/>
        </p:nvSpPr>
        <p:spPr>
          <a:xfrm>
            <a:off x="1527977" y="3047301"/>
            <a:ext cx="22894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Snow Leopard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4" name="Picture 4" descr="Картинки по запросу asian elephants картинка">
            <a:extLst>
              <a:ext uri="{FF2B5EF4-FFF2-40B4-BE49-F238E27FC236}">
                <a16:creationId xmlns:a16="http://schemas.microsoft.com/office/drawing/2014/main" id="{2E20E96E-9011-4F51-84F6-C25E8017B7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3352" y="282122"/>
            <a:ext cx="4605558" cy="2792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CF05F53-661A-4B0E-B4A5-3230255952CC}"/>
              </a:ext>
            </a:extLst>
          </p:cNvPr>
          <p:cNvSpPr txBox="1"/>
          <p:nvPr/>
        </p:nvSpPr>
        <p:spPr>
          <a:xfrm>
            <a:off x="8055661" y="3047301"/>
            <a:ext cx="23855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Asian Elephant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6" name="Picture 6" descr="Похожее изображение">
            <a:extLst>
              <a:ext uri="{FF2B5EF4-FFF2-40B4-BE49-F238E27FC236}">
                <a16:creationId xmlns:a16="http://schemas.microsoft.com/office/drawing/2014/main" id="{0468C90B-0AA4-48A5-B53E-8F292C3493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63" y="3570522"/>
            <a:ext cx="3906870" cy="260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DF4D364-783D-4AA1-AF79-1DB4BA5E38DE}"/>
              </a:ext>
            </a:extLst>
          </p:cNvPr>
          <p:cNvSpPr txBox="1"/>
          <p:nvPr/>
        </p:nvSpPr>
        <p:spPr>
          <a:xfrm>
            <a:off x="1249959" y="6174298"/>
            <a:ext cx="26997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Rothshild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Giraffe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8" name="Picture 8" descr="Картинки по запросу animals in danger картинка">
            <a:extLst>
              <a:ext uri="{FF2B5EF4-FFF2-40B4-BE49-F238E27FC236}">
                <a16:creationId xmlns:a16="http://schemas.microsoft.com/office/drawing/2014/main" id="{7652AAC7-A544-472B-9380-CF651FC9FA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310" y="3676979"/>
            <a:ext cx="3846940" cy="239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F7CFC1-5C4B-45C3-BF7C-81FD1920EDAE}"/>
              </a:ext>
            </a:extLst>
          </p:cNvPr>
          <p:cNvSpPr txBox="1"/>
          <p:nvPr/>
        </p:nvSpPr>
        <p:spPr>
          <a:xfrm>
            <a:off x="6594310" y="6074090"/>
            <a:ext cx="3789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Alligators and crocodiles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3463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2B4F2087-1A2A-44A7-B146-577A3F27A4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2003" y="609599"/>
            <a:ext cx="9647339" cy="1546371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Animals in danger. How can we help them? </a:t>
            </a:r>
            <a:br>
              <a:rPr lang="en-US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words you need: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31809FE6-FEE1-4E10-907E-3468B41644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921079"/>
            <a:ext cx="8596668" cy="4120284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extinct |ɪkˈstɪŋkt|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исчезающий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extinct kinds of animals –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исчезающие виды животных</a:t>
            </a:r>
          </a:p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disappear |dɪsəˈpɪə|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исчезать, пропадать</a:t>
            </a: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Animals can disappear.</a:t>
            </a:r>
          </a:p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 danger |ˈ</a:t>
            </a:r>
            <a:r>
              <a:rPr lang="en-US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deɪndʒə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|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опасности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animals in danger –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 в опасности</a:t>
            </a:r>
          </a:p>
          <a:p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 harm |hɑːm|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причинять вред, наносить ущерб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7623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D15D66-1F83-459D-8173-8A57680873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aim of the lesson is</a:t>
            </a:r>
            <a:b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to learn how we can help animals.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0385AA7-B5AE-4368-8204-569091407A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tasks of the lesson are:</a:t>
            </a:r>
          </a:p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learn more kinds of animals in danger;</a:t>
            </a:r>
          </a:p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listen about animals in danger;</a:t>
            </a:r>
          </a:p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watch a video about animals in danger;</a:t>
            </a:r>
          </a:p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tell how we can help animals in danger.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08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Сибирский тигр картинка">
            <a:extLst>
              <a:ext uri="{FF2B5EF4-FFF2-40B4-BE49-F238E27FC236}">
                <a16:creationId xmlns:a16="http://schemas.microsoft.com/office/drawing/2014/main" id="{4953569E-D1B8-4E9C-8837-FD9A770C25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4910" y="357641"/>
            <a:ext cx="7717872" cy="5053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B0B927E-0568-4392-85E1-46B148573521}"/>
              </a:ext>
            </a:extLst>
          </p:cNvPr>
          <p:cNvSpPr txBox="1"/>
          <p:nvPr/>
        </p:nvSpPr>
        <p:spPr>
          <a:xfrm>
            <a:off x="1572935" y="5585959"/>
            <a:ext cx="82925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Siberian Tiger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9958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амурский тигр картинка">
            <a:extLst>
              <a:ext uri="{FF2B5EF4-FFF2-40B4-BE49-F238E27FC236}">
                <a16:creationId xmlns:a16="http://schemas.microsoft.com/office/drawing/2014/main" id="{AA343853-6148-416B-AF63-79ED747AB2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299" y="453005"/>
            <a:ext cx="7903448" cy="5264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1E2709C-DA28-453C-BAC8-20B7A1A3EAF1}"/>
              </a:ext>
            </a:extLst>
          </p:cNvPr>
          <p:cNvSpPr txBox="1"/>
          <p:nvPr/>
        </p:nvSpPr>
        <p:spPr>
          <a:xfrm>
            <a:off x="2608976" y="5855516"/>
            <a:ext cx="71641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Amur Tiger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7832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белый носорог картинка">
            <a:extLst>
              <a:ext uri="{FF2B5EF4-FFF2-40B4-BE49-F238E27FC236}">
                <a16:creationId xmlns:a16="http://schemas.microsoft.com/office/drawing/2014/main" id="{AF60326A-7B33-4CB5-A913-9797DD4190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5872" y="335308"/>
            <a:ext cx="4286773" cy="548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3124595-A43D-4785-9701-E25946E7B9F9}"/>
              </a:ext>
            </a:extLst>
          </p:cNvPr>
          <p:cNvSpPr txBox="1"/>
          <p:nvPr/>
        </p:nvSpPr>
        <p:spPr>
          <a:xfrm>
            <a:off x="3145872" y="5905850"/>
            <a:ext cx="50921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White Rhino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130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и по запросу испанская рысь картинка">
            <a:extLst>
              <a:ext uri="{FF2B5EF4-FFF2-40B4-BE49-F238E27FC236}">
                <a16:creationId xmlns:a16="http://schemas.microsoft.com/office/drawing/2014/main" id="{C36BC652-531D-453E-92C0-B73F1B9D37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8179" y="328356"/>
            <a:ext cx="7815642" cy="527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B73CFEB-23E7-40D9-A522-E089D78E4E1C}"/>
              </a:ext>
            </a:extLst>
          </p:cNvPr>
          <p:cNvSpPr txBox="1"/>
          <p:nvPr/>
        </p:nvSpPr>
        <p:spPr>
          <a:xfrm>
            <a:off x="4915949" y="5830349"/>
            <a:ext cx="277120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Spain Lynx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68736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красный волк картинка">
            <a:extLst>
              <a:ext uri="{FF2B5EF4-FFF2-40B4-BE49-F238E27FC236}">
                <a16:creationId xmlns:a16="http://schemas.microsoft.com/office/drawing/2014/main" id="{1C94560A-1239-48B8-9349-68DC1D953F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9024" y="371386"/>
            <a:ext cx="8253951" cy="5396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71407E2-075F-4DFA-AD5F-B044428467C1}"/>
              </a:ext>
            </a:extLst>
          </p:cNvPr>
          <p:cNvSpPr txBox="1"/>
          <p:nvPr/>
        </p:nvSpPr>
        <p:spPr>
          <a:xfrm>
            <a:off x="5016617" y="5889072"/>
            <a:ext cx="233820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 Wolf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81467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Похожее изображение">
            <a:extLst>
              <a:ext uri="{FF2B5EF4-FFF2-40B4-BE49-F238E27FC236}">
                <a16:creationId xmlns:a16="http://schemas.microsoft.com/office/drawing/2014/main" id="{88E2B279-0A0F-4886-BA26-DADE2AA1F6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933" y="299001"/>
            <a:ext cx="4797978" cy="571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69DB6AC-CACE-4C77-97A9-ABEDBD7EE366}"/>
              </a:ext>
            </a:extLst>
          </p:cNvPr>
          <p:cNvSpPr txBox="1"/>
          <p:nvPr/>
        </p:nvSpPr>
        <p:spPr>
          <a:xfrm>
            <a:off x="4848836" y="6015213"/>
            <a:ext cx="262764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Musk-deer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3728792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111</TotalTime>
  <Words>155</Words>
  <Application>Microsoft Office PowerPoint</Application>
  <PresentationFormat>Широкоэкранный</PresentationFormat>
  <Paragraphs>27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Times New Roman</vt:lpstr>
      <vt:lpstr>Trebuchet MS</vt:lpstr>
      <vt:lpstr>Wingdings 3</vt:lpstr>
      <vt:lpstr>Аспект</vt:lpstr>
      <vt:lpstr>Презентация PowerPoint</vt:lpstr>
      <vt:lpstr>Animals in danger. How can we help them?  The words you need:</vt:lpstr>
      <vt:lpstr>The aim of the lesson is   to learn how we can help animals.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words you need:</dc:title>
  <dc:creator>Home</dc:creator>
  <cp:lastModifiedBy>Home</cp:lastModifiedBy>
  <cp:revision>7</cp:revision>
  <dcterms:created xsi:type="dcterms:W3CDTF">2019-12-17T02:56:02Z</dcterms:created>
  <dcterms:modified xsi:type="dcterms:W3CDTF">2019-12-17T04:47:11Z</dcterms:modified>
</cp:coreProperties>
</file>