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16"/>
  </p:notesMasterIdLst>
  <p:sldIdLst>
    <p:sldId id="308" r:id="rId2"/>
    <p:sldId id="309" r:id="rId3"/>
    <p:sldId id="302" r:id="rId4"/>
    <p:sldId id="268" r:id="rId5"/>
    <p:sldId id="269" r:id="rId6"/>
    <p:sldId id="306" r:id="rId7"/>
    <p:sldId id="304" r:id="rId8"/>
    <p:sldId id="310" r:id="rId9"/>
    <p:sldId id="281" r:id="rId10"/>
    <p:sldId id="311" r:id="rId11"/>
    <p:sldId id="312" r:id="rId12"/>
    <p:sldId id="313" r:id="rId13"/>
    <p:sldId id="289" r:id="rId14"/>
    <p:sldId id="288" r:id="rId15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05" autoAdjust="0"/>
    <p:restoredTop sz="85982" autoAdjust="0"/>
  </p:normalViewPr>
  <p:slideViewPr>
    <p:cSldViewPr>
      <p:cViewPr varScale="1">
        <p:scale>
          <a:sx n="92" d="100"/>
          <a:sy n="92" d="100"/>
        </p:scale>
        <p:origin x="50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75F756EC-7EB7-41E6-8DF9-7FABE100260E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50A44D9F-2846-49A3-8260-84FC87459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A44D9F-2846-49A3-8260-84FC8745929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313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23DAA6-9D6F-4458-A575-93AF0443A4BF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FA350B-9125-4115-A3A6-D0C589EE4B5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894B6AD-9743-4E1C-9A01-67A3258AD462}"/>
              </a:ext>
            </a:extLst>
          </p:cNvPr>
          <p:cNvSpPr/>
          <p:nvPr/>
        </p:nvSpPr>
        <p:spPr>
          <a:xfrm>
            <a:off x="971600" y="1124744"/>
            <a:ext cx="756084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92 общеразвивающего вида»</a:t>
            </a:r>
            <a:b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технологии в образовательной деятельности по обучению грамоте детей дошкольного возраста</a:t>
            </a:r>
          </a:p>
          <a:p>
            <a:pPr algn="ctr"/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Составила: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Микушева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Дмитриевна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Сыктывкар, 2019</a:t>
            </a:r>
          </a:p>
          <a:p>
            <a:endParaRPr lang="ru-RU" i="1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E229BB-9687-416E-BA68-31BB27642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3356992"/>
            <a:ext cx="2448272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800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B8D7D3-01BA-4D3F-B6BD-D195BF4FC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триз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-технологии: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E65E11-454E-43DA-83ED-77345E8487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Мозговой штурм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фокальных объектов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Системный анализ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золотой рыбки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маленькими человечками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морфологического анализа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аналогии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Типовое фантазирование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410CF0-D59C-41ED-A3D7-31C976030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4130040"/>
            <a:ext cx="26574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196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412CA1-8D53-4A17-BF58-0A1B83C05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8"/>
            <a:ext cx="8363272" cy="63668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ТРИЗ - игры по обучению грамоте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6F634C-442F-45B9-AC5D-A3C0D01D3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340768"/>
            <a:ext cx="8075240" cy="5328592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игр и упражнений с использованием приемов ТРИЗ для формирования механизмов языковой ориентировки на различных уровнях языка: синтаксическом, </a:t>
            </a:r>
            <a:r>
              <a:rPr lang="ru-RU" sz="6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семантическом, фонетическом, звуко – буквенном:</a:t>
            </a:r>
          </a:p>
          <a:p>
            <a:pPr marL="0" indent="0" algn="just">
              <a:buNone/>
            </a:pPr>
            <a:endParaRPr lang="ru-RU" sz="6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«Шифровальщики»</a:t>
            </a:r>
          </a:p>
          <a:p>
            <a:pPr marL="0" indent="0" algn="just">
              <a:buNone/>
            </a:pPr>
            <a:r>
              <a:rPr lang="ru-RU" sz="6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из набора букв составлять слова, зрительно воспринимая (записывая) слова из представленных букв, быстроту мыслительных процессов. Упражнять в чтении.</a:t>
            </a:r>
          </a:p>
          <a:p>
            <a:pPr marL="0" indent="0" algn="just">
              <a:buNone/>
            </a:pPr>
            <a:r>
              <a:rPr lang="ru-RU" sz="6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6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6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акдол</a:t>
            </a:r>
            <a:r>
              <a:rPr lang="ru-RU" sz="6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лодка, </a:t>
            </a:r>
            <a:r>
              <a:rPr lang="ru-RU" sz="6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аснаан</a:t>
            </a:r>
            <a:r>
              <a:rPr lang="ru-RU" sz="6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ананас, </a:t>
            </a:r>
            <a:r>
              <a:rPr lang="ru-RU" sz="6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родев</a:t>
            </a:r>
            <a:r>
              <a:rPr lang="ru-RU" sz="6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ведро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«Изобретатель» </a:t>
            </a:r>
          </a:p>
          <a:p>
            <a:pPr marL="0" indent="0" algn="just">
              <a:buNone/>
            </a:pPr>
            <a:r>
              <a:rPr lang="ru-RU" sz="6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учить пользоваться приемом разделения-соединения, придумывая новые слова из двух разных слов </a:t>
            </a:r>
          </a:p>
          <a:p>
            <a:pPr marL="0" indent="0" algn="just">
              <a:buNone/>
            </a:pP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Например: </a:t>
            </a:r>
            <a:r>
              <a:rPr lang="ru-RU" sz="6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ворона – колобок: корона.</a:t>
            </a:r>
          </a:p>
          <a:p>
            <a:pPr marL="0" indent="0" algn="just">
              <a:buNone/>
            </a:pPr>
            <a:endParaRPr lang="ru-RU" sz="62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««Составь слово из слогов» </a:t>
            </a:r>
          </a:p>
          <a:p>
            <a:pPr marL="0" indent="0" algn="just">
              <a:buNone/>
            </a:pPr>
            <a:r>
              <a:rPr lang="ru-RU" sz="6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учить составлять новые слова из первых, (последних) слогов слов (картинок): </a:t>
            </a:r>
          </a:p>
          <a:p>
            <a:pPr marL="0" indent="0" algn="just">
              <a:buNone/>
            </a:pPr>
            <a:r>
              <a:rPr lang="ru-RU" sz="62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6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СОВА БЕРЕЗА – ВАЗА.</a:t>
            </a:r>
          </a:p>
          <a:p>
            <a:pPr marL="0" indent="0" algn="just">
              <a:buNone/>
            </a:pPr>
            <a:endParaRPr lang="ru-RU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имя» </a:t>
            </a:r>
            <a:endParaRPr lang="ru-RU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6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развивать быстроту мыслительных операций, умении печать и читать слова: </a:t>
            </a:r>
          </a:p>
          <a:p>
            <a:pPr marL="0" indent="0" algn="just">
              <a:buNone/>
            </a:pPr>
            <a:r>
              <a:rPr lang="ru-RU" sz="6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6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 ТА РИ ТЯ - ПЕТЯ, РИТА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6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388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6FA140-C9CF-4BC7-9F92-07897A4C4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8"/>
            <a:ext cx="8075240" cy="564672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ТРИЗ - игры по обучению грамоте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DD32B0E-C8B1-4BCD-8117-6FD1480FFE86}"/>
              </a:ext>
            </a:extLst>
          </p:cNvPr>
          <p:cNvSpPr/>
          <p:nvPr/>
        </p:nvSpPr>
        <p:spPr>
          <a:xfrm>
            <a:off x="611560" y="1412776"/>
            <a:ext cx="624644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«Вычитание букв»</a:t>
            </a:r>
          </a:p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развивать быстроту мыслительных операции при получении новых слов, вычитая одну или несколько букв представленного слов, упражнять в печатании и чтении. </a:t>
            </a:r>
          </a:p>
          <a:p>
            <a:pPr algn="just"/>
            <a:r>
              <a:rPr lang="ru-RU" sz="2000" u="sng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i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РЫБАКИ - РЫБАК, РЫБА, БЫК.</a:t>
            </a:r>
          </a:p>
          <a:p>
            <a:pPr algn="just"/>
            <a:endParaRPr lang="ru-RU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«Новые истории» 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мыслительную деятельность, закреплять понятия слово-предложение.</a:t>
            </a:r>
          </a:p>
          <a:p>
            <a:pPr algn="just"/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КОЖА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Оля купила желтый ананас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«Четвертый лишний» </a:t>
            </a:r>
            <a:endParaRPr lang="ru-RU" dirty="0"/>
          </a:p>
          <a:p>
            <a:pPr algn="just"/>
            <a:r>
              <a:rPr lang="ru-RU" b="1" dirty="0"/>
              <a:t>Цель</a:t>
            </a:r>
            <a:r>
              <a:rPr lang="ru-RU" dirty="0"/>
              <a:t>: научить видеть лишнее – букву, слог, слово, в зависимости от того, по какому признаку проводится сравнение: по количеству слогов, букв (звуков), наличию мягких согласных и </a:t>
            </a:r>
            <a:r>
              <a:rPr lang="ru-RU" dirty="0" err="1"/>
              <a:t>т.д</a:t>
            </a:r>
            <a:r>
              <a:rPr lang="ru-RU" dirty="0"/>
              <a:t>;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AE0A40-6DE2-4CA2-BFED-3450C98A8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5373216"/>
            <a:ext cx="1679848" cy="125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9449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i="1" dirty="0">
                <a:cs typeface="Rod" pitchFamily="49" charset="-79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Определенные правила использования технологий: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Предлагаемый детям наглядный материал должен быть доступен, прост и понятен.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Сказки, игровые, бытовые ситуации – вот та среда, через которую ребенок научится применять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тризовские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решения,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Следует стремиться к тому, чтобы используемый материал (наглядный или демонстрационный) оказывал воздействие на максимально возможное количество органов чувств.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Обязательное подкрепление демонстрации речью. Речевое пояснение в сочетании с наглядностью углубляет постижение и осмысление предмета объяснения.</a:t>
            </a:r>
          </a:p>
          <a:p>
            <a:pPr algn="ctr">
              <a:buNone/>
            </a:pPr>
            <a:endParaRPr lang="ru-RU" sz="1800" i="1" dirty="0">
              <a:cs typeface="Rod" pitchFamily="49" charset="-79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4000" b="1" i="1" dirty="0"/>
            </a:br>
            <a:br>
              <a:rPr lang="ru-RU" sz="4000" b="1" i="1" dirty="0"/>
            </a:br>
            <a:br>
              <a:rPr lang="ru-RU" sz="4000" b="1" i="1" dirty="0"/>
            </a:br>
            <a:br>
              <a:rPr lang="ru-RU" sz="4000" b="1" i="1" dirty="0"/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9707C7B-B52D-4034-8104-F5AC4A0FC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897" y="4548336"/>
            <a:ext cx="2857500" cy="1905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D68C08D-1DE8-428A-8F22-3D6D4A32F827}"/>
              </a:ext>
            </a:extLst>
          </p:cNvPr>
          <p:cNvSpPr/>
          <p:nvPr/>
        </p:nvSpPr>
        <p:spPr>
          <a:xfrm>
            <a:off x="381000" y="404664"/>
            <a:ext cx="80074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Дошкольный возраст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– это возраст серьезной подготовки детей к обучению чтению и письму. Проблема готовности ребенка к обучению грамоте является одной из самых актуальных при организации работы с детьми дошкольного возраста. Изучение психолого-педагогической литературы по проблемам готовности ребенка  к овладению грамотой и практика работы с детьми показали, что в последнее время увеличивается число детей, испытывающих трудности при усвоении школьной программы. Поэтому целесообразно уделять  внимание проблеме по формированию готовности детей к успешному овладению грамотой, первоначальными навыками чтения и письма.  Поэтому в настоящее время при подготовке детей дошкольного возраста к овладению навыкам чтения и письма педагогам дошкольных образовательных организаций  целесообразно использовать более действенные, инновационные формы и методы обучения.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64941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F0F58C-7BF7-446B-8AE3-21E88347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89" y="692696"/>
            <a:ext cx="8380459" cy="4968552"/>
          </a:xfrm>
        </p:spPr>
        <p:txBody>
          <a:bodyPr>
            <a:noAutofit/>
          </a:bodyPr>
          <a:lstStyle/>
          <a:p>
            <a:br>
              <a:rPr lang="ru-RU" sz="4000" dirty="0"/>
            </a:br>
            <a:br>
              <a:rPr lang="ru-RU" sz="4000" dirty="0"/>
            </a:br>
            <a:br>
              <a:rPr lang="ru-RU" sz="4000" dirty="0"/>
            </a:br>
            <a:br>
              <a:rPr lang="ru-RU" sz="4000" dirty="0"/>
            </a:br>
            <a:br>
              <a:rPr lang="ru-RU" sz="4000" dirty="0"/>
            </a:br>
            <a:br>
              <a:rPr lang="ru-RU" sz="4000" dirty="0"/>
            </a:br>
            <a:br>
              <a:rPr lang="ru-RU" sz="4000" dirty="0"/>
            </a:br>
            <a:br>
              <a:rPr lang="ru-RU" sz="4000" dirty="0"/>
            </a:br>
            <a:br>
              <a:rPr lang="ru-RU" sz="4000" dirty="0"/>
            </a:br>
            <a:br>
              <a:rPr lang="ru-RU" sz="4000" dirty="0"/>
            </a:br>
            <a:br>
              <a:rPr lang="ru-RU" sz="4000" dirty="0"/>
            </a:br>
            <a:br>
              <a:rPr lang="ru-RU" sz="4000" dirty="0"/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 согласно ФГОС ДО включает: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Владение речью как средство общения и культуры;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Обогащение активного словаря;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Развитие связной, грамматически правильной диалогической и монологической речи;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Развитие речевого творчества;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Развитие звуковой и интонационной культуры речи, фонематического слуха;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Знакомство с книжной культурой, детской литературой, понимание на слух текстов различных жанров детской литературы;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Формирование звуковой аналитико-синтетической активности как предпосылки обучения грамоте.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3CD555-A13A-45CD-B138-9616DCA699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0352" y="5373216"/>
            <a:ext cx="975273" cy="1283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800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совокупность приемов, применяемых в каком-либо деле, мастерстве, искусстве.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технологии сочетают прогрессивные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 и стереотипные элементы образования, доказавшие свою эффективность в процессе педагогической деятельности.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технологии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система методов, способов, приёмов обучения, воспитательных средств, направленных на достижение позитивного результата за счёт динамичных изменений в личностном развитии ребёнка в современных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социокультурных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условиях.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Инновационные технологии: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Наглядное моделирование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технологии.</a:t>
            </a:r>
          </a:p>
          <a:p>
            <a:pPr>
              <a:lnSpc>
                <a:spcPct val="90000"/>
              </a:lnSpc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Информационно-коммуникативные.</a:t>
            </a:r>
          </a:p>
          <a:p>
            <a:pPr>
              <a:lnSpc>
                <a:spcPct val="90000"/>
              </a:lnSpc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ТРИЗ - технологии.</a:t>
            </a:r>
          </a:p>
          <a:p>
            <a:endParaRPr lang="ru-RU" sz="2400" i="1" dirty="0"/>
          </a:p>
          <a:p>
            <a:endParaRPr lang="ru-RU" sz="2400" i="1" dirty="0"/>
          </a:p>
          <a:p>
            <a:pPr marL="0" indent="0">
              <a:buNone/>
            </a:pPr>
            <a:endParaRPr lang="ru-RU" sz="2400" i="1" dirty="0"/>
          </a:p>
          <a:p>
            <a:endParaRPr lang="ru-RU" sz="2400" i="1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3E83A1-23D7-4720-BE51-DD7AE16CA2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3717032"/>
            <a:ext cx="3059832" cy="229487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15CAE9-01A4-4E37-AB24-62372E075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646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технологии: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B917D6C-A40E-4CC3-A086-B02740BCE70F}"/>
              </a:ext>
            </a:extLst>
          </p:cNvPr>
          <p:cNvSpPr/>
          <p:nvPr/>
        </p:nvSpPr>
        <p:spPr>
          <a:xfrm>
            <a:off x="683568" y="1556792"/>
            <a:ext cx="777686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Что же такое интерактивная технология обучения?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Само определение связано с понятием «интерактивный». Интерактивность означает способность взаимодействовать или находиться в режиме беседы, диалога с чем-либо (например, компьютером) или кем-либо (человеком).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Интерактивным, по мнению Б.Ц. Бадмаева, является такое обучение, которое основано на психологии человеческих взаимоотношений и взаимодействий.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Интерактивное обучение – специальная форма организации познавательной деятельности.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Суть  интерактивного обучения состоит в том, что практически все дети оказываются  вовлеченными в процесс познания.</a:t>
            </a:r>
          </a:p>
          <a:p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08CC0A6-724B-4645-B347-32C09D1CE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2280" y="5249273"/>
            <a:ext cx="1567162" cy="129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865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DED12E-F5F2-4EB7-A2D2-B61788B2B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– коммуникационные технологии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A95EC7A-A829-42FC-969C-FCA551AB376C}"/>
              </a:ext>
            </a:extLst>
          </p:cNvPr>
          <p:cNvSpPr/>
          <p:nvPr/>
        </p:nvSpPr>
        <p:spPr>
          <a:xfrm>
            <a:off x="827584" y="1988840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Компьютерные игровые комплексы (КИК) – одна из современных форм работы, в которой взаимоотношения взрослого и ребенка выстраиваются посредством технических видов коммуникации, позволяющих не только общаться в равных условиях, но и систематизировать знания, закреплять умения, свободно их использовать в самостоятельной деятельности.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Наряду с использованием развивающих компьютерных игр педагоги создают компьютерные презентации, которые используют на своих занятиях в соответствии с требованиями реализуемой программы, а с детьми младшего и среднего дошкольного возраста проводятся фронтальные и подгрупповые занятия с использованием мультимедийного оборудования (проектор, экран), что повышает интерес детей к изучаемому материалу.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A24F8AE-4F27-4EC2-950B-9E039CB66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6236" y="5665952"/>
            <a:ext cx="1576764" cy="1116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789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597503-F25D-4487-B4DE-5121237C0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0648"/>
            <a:ext cx="7931224" cy="14401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ТРИЗ-технологии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09A984F-7255-4EFD-A7EE-47DAA36366EA}"/>
              </a:ext>
            </a:extLst>
          </p:cNvPr>
          <p:cNvSpPr/>
          <p:nvPr/>
        </p:nvSpPr>
        <p:spPr>
          <a:xfrm>
            <a:off x="457200" y="404664"/>
            <a:ext cx="8229600" cy="6391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ТРИЗ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отечественный изобретатель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Артшуллер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Генрих </a:t>
            </a:r>
            <a:r>
              <a:rPr lang="ru-RU" sz="2000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Саулович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(Изобретатель, писатель-фантаст).</a:t>
            </a:r>
          </a:p>
          <a:p>
            <a:pPr algn="just"/>
            <a:endParaRPr lang="ru-RU" sz="2000" dirty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ТРИЗ для дошкольников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система коллективных игр, призванная не изменять основную программу, а максимально увеличивать её эффективность.</a:t>
            </a:r>
          </a:p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грамоте дошкольников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процесс овладения родным языком, который нацеливает на то, чтобы научить детей осмысленно говорить.</a:t>
            </a:r>
          </a:p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ТРИЗ-технология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воспитывать и обучать ребенка под девизом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«Творчество во всем!». </a:t>
            </a:r>
          </a:p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Целью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использования данной технологии в детском саду является развитие, с одной стороны, таких качеств как гибкость, подвижность, системность, диалектичность мышления; с другой – поисковой активности, стремления к новизне; развитие речи и творческого воображения. </a:t>
            </a:r>
          </a:p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задача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ТРИЗ технологии в дошкольном возрасте – это привить ребенку радость открытий. </a:t>
            </a:r>
          </a:p>
          <a:p>
            <a:pPr algn="just"/>
            <a:r>
              <a:rPr lang="ru-RU" sz="2000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критерий </a:t>
            </a:r>
            <a:r>
              <a:rPr lang="ru-RU" sz="20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детьми – доходчивость и простота в подаче материала и в формулировке сложной, казалось бы, ситуации.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6A2981-2C90-4001-A811-7877C4410A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764704"/>
            <a:ext cx="504714" cy="65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408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Триз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технологии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060575"/>
            <a:ext cx="8229600" cy="4264025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ТРИЗ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фантазирование, оживление неживых объектов, увеличение, уменьшение.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свободной деятельности с использованием элементов ТРИЗ у детей снимается чувство скованности, преодолевается застенчивость, развивается речь и логика, мышление. 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Методики ТРИЗ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высокоэффективны, имеют чёткий алгоритм к действию, которое всегда переходит в ожидаемый результат.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580A292-BBF7-4813-A5C3-83CA3340F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4629150"/>
            <a:ext cx="2695575" cy="169545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1661</TotalTime>
  <Words>784</Words>
  <Application>Microsoft Office PowerPoint</Application>
  <PresentationFormat>Экран (4:3)</PresentationFormat>
  <Paragraphs>99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            Речевое развитие согласно ФГОС ДО включает:  1. Владение речью как средство общения и культуры; 2. Обогащение активного словаря; 3. Развитие связной, грамматически правильной диалогической и монологической речи; 4. Развитие речевого творчества; 5. Развитие звуковой и интонационной культуры речи, фонематического слуха; 6. Знакомство с книжной культурой, детской литературой, понимание на слух текстов различных жанров детской литературы; 7. Формирование звуковой аналитико-синтетической активности как предпосылки обучения грамоте.</vt:lpstr>
      <vt:lpstr>Презентация PowerPoint</vt:lpstr>
      <vt:lpstr>Инновационные технологии:</vt:lpstr>
      <vt:lpstr>Интерактивные технологии:</vt:lpstr>
      <vt:lpstr>Информационно – коммуникационные технологии</vt:lpstr>
      <vt:lpstr>ТРИЗ-технологии</vt:lpstr>
      <vt:lpstr>Триз - технологии</vt:lpstr>
      <vt:lpstr>Методы триз-технологии:</vt:lpstr>
      <vt:lpstr>ТРИЗ - игры по обучению грамоте</vt:lpstr>
      <vt:lpstr>ТРИЗ - игры по обучению грамоте</vt:lpstr>
      <vt:lpstr> Определенные правила использования технологий: </vt:lpstr>
      <vt:lpstr>    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JuiS</cp:lastModifiedBy>
  <cp:revision>140</cp:revision>
  <cp:lastPrinted>2019-12-05T08:17:31Z</cp:lastPrinted>
  <dcterms:created xsi:type="dcterms:W3CDTF">2018-11-07T03:12:20Z</dcterms:created>
  <dcterms:modified xsi:type="dcterms:W3CDTF">2019-12-05T08:33:41Z</dcterms:modified>
</cp:coreProperties>
</file>