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7" r:id="rId3"/>
    <p:sldId id="259" r:id="rId4"/>
    <p:sldId id="273" r:id="rId5"/>
    <p:sldId id="275" r:id="rId6"/>
    <p:sldId id="272" r:id="rId7"/>
    <p:sldId id="271" r:id="rId8"/>
    <p:sldId id="276" r:id="rId9"/>
    <p:sldId id="277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2" autoAdjust="0"/>
    <p:restoredTop sz="94660"/>
  </p:normalViewPr>
  <p:slideViewPr>
    <p:cSldViewPr>
      <p:cViewPr varScale="1">
        <p:scale>
          <a:sx n="64" d="100"/>
          <a:sy n="64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1969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45343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31460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72429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96606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7707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3949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38443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724270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63033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44246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6600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etmir.ru/product/index/id/3186246/" TargetMode="External"/><Relationship Id="rId3" Type="http://schemas.openxmlformats.org/officeDocument/2006/relationships/hyperlink" Target="https://bipbap.ru/pictures/kartinka-avtobusa-dlya-detej-18-foto.html" TargetMode="External"/><Relationship Id="rId7" Type="http://schemas.openxmlformats.org/officeDocument/2006/relationships/hyperlink" Target="http://th.spb.ru/image/1624-2.html" TargetMode="External"/><Relationship Id="rId2" Type="http://schemas.openxmlformats.org/officeDocument/2006/relationships/hyperlink" Target="http://pravo.org.ru/image/359-10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ssian.alibaba.com/product-detail/new-design-modern-kids-drawing-party-dining-table-1056380591.html" TargetMode="External"/><Relationship Id="rId5" Type="http://schemas.openxmlformats.org/officeDocument/2006/relationships/hyperlink" Target="http://www.ikolyaski.ru/index.php?mtype=shop1&amp;mid=3435" TargetMode="External"/><Relationship Id="rId4" Type="http://schemas.openxmlformats.org/officeDocument/2006/relationships/hyperlink" Target="https://nation-news.ru/363543-silnyi-konkurent-rossiya-i-kitai-delayut-passazhirskii-samolet-kotoryi-potesnit-boeing" TargetMode="External"/><Relationship Id="rId9" Type="http://schemas.openxmlformats.org/officeDocument/2006/relationships/hyperlink" Target="https://ru.depositphotos.com/stock-photos/%D0%B2%D0%BE%D0%B7%D0%B4%D1%83%D1%88%D0%BD%D1%8B%D0%B5-%D1%88%D0%B0%D1%80%D1%8B.html?qview=2448412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audio" Target="../media/audio11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audio" Target="../media/audio2.wav"/><Relationship Id="rId7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audio" Target="../media/audio11.wav"/><Relationship Id="rId4" Type="http://schemas.openxmlformats.org/officeDocument/2006/relationships/audio" Target="../media/audio3.wav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audio" Target="../media/audio2.wav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10" Type="http://schemas.openxmlformats.org/officeDocument/2006/relationships/audio" Target="../media/audio11.wav"/><Relationship Id="rId4" Type="http://schemas.openxmlformats.org/officeDocument/2006/relationships/audio" Target="../media/audio3.wav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audio" Target="../media/audio2.wav"/><Relationship Id="rId7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2.jpeg"/><Relationship Id="rId10" Type="http://schemas.openxmlformats.org/officeDocument/2006/relationships/audio" Target="../media/audio11.wav"/><Relationship Id="rId4" Type="http://schemas.openxmlformats.org/officeDocument/2006/relationships/audio" Target="../media/audio3.wav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audio" Target="../media/audio2.wav"/><Relationship Id="rId7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2.jpeg"/><Relationship Id="rId10" Type="http://schemas.openxmlformats.org/officeDocument/2006/relationships/audio" Target="../media/audio11.wav"/><Relationship Id="rId4" Type="http://schemas.openxmlformats.org/officeDocument/2006/relationships/audio" Target="../media/audio3.wav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audio" Target="../media/audio2.wav"/><Relationship Id="rId7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2.jpeg"/><Relationship Id="rId10" Type="http://schemas.openxmlformats.org/officeDocument/2006/relationships/audio" Target="../media/audio11.wav"/><Relationship Id="rId4" Type="http://schemas.openxmlformats.org/officeDocument/2006/relationships/audio" Target="../media/audio3.wav"/><Relationship Id="rId9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audio" Target="../media/audio11.wav"/><Relationship Id="rId5" Type="http://schemas.openxmlformats.org/officeDocument/2006/relationships/image" Target="../media/image23.jpeg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pikabu.ru/story/nemnozhko_o_bananakh_4149853" TargetMode="External"/><Relationship Id="rId3" Type="http://schemas.openxmlformats.org/officeDocument/2006/relationships/hyperlink" Target="https://clipart-db.ru/image/cartoon_img_014/" TargetMode="External"/><Relationship Id="rId7" Type="http://schemas.openxmlformats.org/officeDocument/2006/relationships/hyperlink" Target="https://kladraz.ru/photos/photo1258.html" TargetMode="External"/><Relationship Id="rId12" Type="http://schemas.openxmlformats.org/officeDocument/2006/relationships/hyperlink" Target="https://kupidonia.ru/viktoriny/viktorina-dlja-detej-mashiny" TargetMode="External"/><Relationship Id="rId2" Type="http://schemas.openxmlformats.org/officeDocument/2006/relationships/hyperlink" Target="https://clipart-db.ru/image/cartoon_img_013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ru.depositphotos.com/stock-photos/%D1%82%D0%BE%D0%BF%D0%BE%D0%BB%D1%8C.html?qview=94552708" TargetMode="External"/><Relationship Id="rId11" Type="http://schemas.openxmlformats.org/officeDocument/2006/relationships/hyperlink" Target="http://deti-i-vnuki.ru/osennie-zagadki-pro-ovoshhi-dlya-detey/" TargetMode="External"/><Relationship Id="rId5" Type="http://schemas.openxmlformats.org/officeDocument/2006/relationships/hyperlink" Target="https://ru.123rf.com/%D0%A4%D0%BE%D1%82%D0%BE-%D1%81%D0%BE-%D1%81%D1%82%D0%BE%D0%BA%D0%B0/%D0%B4%D1%83%D0%B1.html?sti=nkdg5q3jtzfs5zqqzr|&amp;mediapopup=60909379" TargetMode="External"/><Relationship Id="rId10" Type="http://schemas.openxmlformats.org/officeDocument/2006/relationships/hyperlink" Target="http://deti-i-vnuki.ru/zagadki-dlya-detey-pro-fruktyi-i-yagodyi/" TargetMode="External"/><Relationship Id="rId4" Type="http://schemas.openxmlformats.org/officeDocument/2006/relationships/hyperlink" Target="https://ru.depositphotos.com/stock-photos/%D0%B1%D0%B5%D1%80%D0%B5%D0%B7%D0%B0.html?qview=26963317" TargetMode="External"/><Relationship Id="rId9" Type="http://schemas.openxmlformats.org/officeDocument/2006/relationships/hyperlink" Target="https://bipbap.ru/pictures/kartinki-dlya-detej-yablonya-24-foto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3528391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Интерактивная игра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«Четвертый лишний</a:t>
            </a: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Наминация</a:t>
            </a:r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Лучшая интерактивная игра по познавательному развитию</a:t>
            </a:r>
            <a:r>
              <a:rPr lang="ru-RU" sz="40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505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FF5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886200"/>
            <a:ext cx="4104456" cy="1752600"/>
          </a:xfrm>
        </p:spPr>
        <p:txBody>
          <a:bodyPr>
            <a:normAutofit/>
          </a:bodyPr>
          <a:lstStyle/>
          <a:p>
            <a:endPara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Засядько Яна Валерьевна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МКДОУ детский сад «Берёзка»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0982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:sndAc>
          <p:stSnd>
            <p:snd r:embed="rId3" name="chimes.wav"/>
          </p:stSnd>
        </p:sndAc>
      </p:transition>
    </mc:Choice>
    <mc:Fallback>
      <p:transition spd="slow"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032448"/>
          </a:xfrm>
        </p:spPr>
        <p:txBody>
          <a:bodyPr>
            <a:normAutofit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>
                <a:latin typeface="Times New Roman" pitchFamily="18" charset="0"/>
                <a:cs typeface="Times New Roman" pitchFamily="18" charset="0"/>
                <a:hlinkClick r:id="rId2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2"/>
              </a:rPr>
              <a:t>pravo.org.ru/image/359-10.html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  <a:hlinkClick r:id="rId3"/>
              </a:rPr>
              <a:t>https://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3"/>
              </a:rPr>
              <a:t>bipbap.ru/pictures/kartinka-avtobusa-dlya-detej-18-foto.html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4"/>
              </a:rPr>
              <a:t>nation-news.ru/363543-silnyi-konkurent-rossiya-i-kitai-delayut-passazhirskii-samolet-kotoryi-potesnit-boeing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5"/>
              </a:rPr>
              <a:t>www.ikolyaski.ru/index.php?mtype=shop1&amp;mid=3435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  <a:hlinkClick r:id="rId6"/>
              </a:rPr>
              <a:t>https://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6"/>
              </a:rPr>
              <a:t>russian.alibaba.com/product-detail/new-design-modern-kids-drawing-party-dining-table-1056380591.html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  <a:hlinkClick r:id="rId7"/>
              </a:rPr>
              <a:t>http://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7"/>
              </a:rPr>
              <a:t>th.spb.ru/image/1624-2.html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  <a:hlinkClick r:id="rId8"/>
              </a:rPr>
              <a:t>https://www.detmir.ru/product/index/id/3186246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  <a:hlinkClick r:id="rId8"/>
              </a:rPr>
              <a:t>/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800" dirty="0">
                <a:latin typeface="Times New Roman" pitchFamily="18" charset="0"/>
                <a:cs typeface="Times New Roman" pitchFamily="18" charset="0"/>
                <a:hlinkClick r:id="rId9"/>
              </a:rPr>
              <a:t>https://ru.depositphotos.com/stock-photos/%D0%B2%D0%BE%D0%B7%D0%B4%D1%83%D1%88%D0%BD%D1%8B%D0%B5-%D1%88%D0%B0%D1%80%D1%8B.html?qview=24484121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25803126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-Ребята ! Давайте знакомиться ! Это Незнайка, и он просит нас о помощи!</a:t>
            </a:r>
            <a:b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Давайте поможем ему сыграть в игру «Четвертый лишний»</a:t>
            </a:r>
            <a:endParaRPr lang="ru-RU" sz="1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988840"/>
            <a:ext cx="3888432" cy="38884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97092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:dissolve/>
        <p:sndAc>
          <p:stSnd>
            <p:snd r:embed="rId4" name="chimes.wav"/>
          </p:stSnd>
        </p:sndAc>
      </p:transition>
    </mc:Choice>
    <mc:Fallback>
      <p:transition spd="slow">
        <p:dissolv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28800"/>
            <a:ext cx="2232247" cy="3744416"/>
          </a:xfrm>
          <a:prstGeom prst="rect">
            <a:avLst/>
          </a:prstGeom>
        </p:spPr>
      </p:pic>
      <p:sp>
        <p:nvSpPr>
          <p:cNvPr id="3" name="Прямоугольник 2"/>
          <p:cNvSpPr>
            <a:spLocks/>
          </p:cNvSpPr>
          <p:nvPr/>
        </p:nvSpPr>
        <p:spPr>
          <a:xfrm>
            <a:off x="2555776" y="692696"/>
            <a:ext cx="2880000" cy="252000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89312" y="708720"/>
            <a:ext cx="2880000" cy="252000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3411844"/>
            <a:ext cx="2736304" cy="2537436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3410207"/>
            <a:ext cx="2880320" cy="2520000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70341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:circle/>
        <p:sndAc>
          <p:stSnd>
            <p:snd r:embed="rId10" name="chimes.wav"/>
          </p:stSnd>
        </p:sndAc>
      </p:transition>
    </mc:Choice>
    <mc:Fallback>
      <p:transition spd="slow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1" animBg="1"/>
      <p:bldP spid="3" grpId="2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28800"/>
            <a:ext cx="2232247" cy="3744416"/>
          </a:xfrm>
          <a:prstGeom prst="rect">
            <a:avLst/>
          </a:prstGeom>
        </p:spPr>
      </p:pic>
      <p:sp>
        <p:nvSpPr>
          <p:cNvPr id="3" name="Прямоугольник 2"/>
          <p:cNvSpPr>
            <a:spLocks/>
          </p:cNvSpPr>
          <p:nvPr/>
        </p:nvSpPr>
        <p:spPr>
          <a:xfrm>
            <a:off x="2555776" y="692696"/>
            <a:ext cx="2880000" cy="252000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89312" y="708720"/>
            <a:ext cx="2931159" cy="2432248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3356992"/>
            <a:ext cx="2880000" cy="2520000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940152" y="3284984"/>
            <a:ext cx="2808312" cy="2539071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858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:pull dir="d"/>
        <p:sndAc>
          <p:stSnd>
            <p:snd r:embed="rId10" name="chimes.wav"/>
          </p:stSnd>
        </p:sndAc>
      </p:transition>
    </mc:Choice>
    <mc:Fallback>
      <p:transition spd="slow">
        <p:pull dir="d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28800"/>
            <a:ext cx="2232247" cy="37444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692696"/>
            <a:ext cx="2880000" cy="252000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89311" y="708720"/>
            <a:ext cx="2880000" cy="252000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3429000"/>
            <a:ext cx="2880000" cy="2520000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3410207"/>
            <a:ext cx="2880320" cy="2520000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96737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:strips dir="ru"/>
        <p:sndAc>
          <p:stSnd>
            <p:snd r:embed="rId10" name="chimes.wav"/>
          </p:stSnd>
        </p:sndAc>
      </p:transition>
    </mc:Choice>
    <mc:Fallback>
      <p:transition spd="slow">
        <p:strips dir="ru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28800"/>
            <a:ext cx="2232247" cy="37444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692696"/>
            <a:ext cx="2880000" cy="252000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89311" y="708720"/>
            <a:ext cx="2880000" cy="252000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3429000"/>
            <a:ext cx="2880000" cy="2520000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12160" y="3429000"/>
            <a:ext cx="2880000" cy="2520000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858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:pull dir="r"/>
        <p:sndAc>
          <p:stSnd>
            <p:snd r:embed="rId10" name="chimes.wav"/>
          </p:stSnd>
        </p:sndAc>
      </p:transition>
    </mc:Choice>
    <mc:Fallback>
      <p:transition spd="slow">
        <p:pull dir="r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1628800"/>
            <a:ext cx="2232247" cy="374441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692696"/>
            <a:ext cx="2880000" cy="252000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89311" y="708720"/>
            <a:ext cx="2880000" cy="2520000"/>
          </a:xfrm>
          <a:prstGeom prst="rect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708176" y="3411844"/>
            <a:ext cx="2880000" cy="2520000"/>
          </a:xfrm>
          <a:prstGeom prst="rect">
            <a:avLst/>
          </a:prstGeom>
          <a:blipFill dpi="0" rotWithShape="1">
            <a:blip r:embed="rId8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868144" y="3410208"/>
            <a:ext cx="2880000" cy="2520000"/>
          </a:xfrm>
          <a:prstGeom prst="rect">
            <a:avLst/>
          </a:prstGeom>
          <a:blipFill dpi="0" rotWithShape="1">
            <a:blip r:embed="rId9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7858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:circle/>
        <p:sndAc>
          <p:stSnd>
            <p:snd r:embed="rId10" name="chimes.wav"/>
          </p:stSnd>
        </p:sndAc>
      </p:transition>
    </mc:Choice>
    <mc:Fallback>
      <p:transition spd="slow">
        <p:circl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124744"/>
            <a:ext cx="3168352" cy="49685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1155682">
            <a:off x="5256968" y="978357"/>
            <a:ext cx="2280015" cy="32300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185036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  <p:sndAc>
          <p:stSnd>
            <p:snd r:embed="rId6" name="chimes.wav"/>
          </p:stSnd>
        </p:sndAc>
      </p:transition>
    </mc:Choice>
    <mc:Fallback>
      <p:transition spd="slow">
        <p:fade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5674642"/>
          </a:xfrm>
        </p:spPr>
        <p:txBody>
          <a:bodyPr>
            <a:normAutofit/>
          </a:bodyPr>
          <a:lstStyle/>
          <a:p>
            <a:r>
              <a:rPr lang="ru-RU" sz="3200" dirty="0" smtClean="0">
                <a:hlinkClick r:id="rId2"/>
              </a:rPr>
              <a:t>Ссылки на используемый материал!</a:t>
            </a:r>
            <a:r>
              <a:rPr lang="ru-RU" sz="1800" dirty="0" smtClean="0">
                <a:hlinkClick r:id="rId2"/>
              </a:rPr>
              <a:t/>
            </a:r>
            <a:br>
              <a:rPr lang="ru-RU" sz="1800" dirty="0" smtClean="0">
                <a:hlinkClick r:id="rId2"/>
              </a:rPr>
            </a:br>
            <a:r>
              <a:rPr lang="en-US" sz="1800" dirty="0" smtClean="0">
                <a:hlinkClick r:id="rId2"/>
              </a:rPr>
              <a:t>https://clipart-db.ru/image/cartoon_img_013/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3"/>
              </a:rPr>
              <a:t>https://clipart-db.ru/image/cartoon_img_014/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4"/>
              </a:rPr>
              <a:t>https://ru.depositphotos.com/stock-photos/%D0%B1%D0%B5%D1%80%D0%B5%D0%B7%D0%B0.html?qview=26963317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5"/>
              </a:rPr>
              <a:t>https://ru.123rf.com/%D0%A4%D0%BE%D1%82%D0%BE-%D1%81%D0%BE-%D1%81%D1%82%D0%BE%D0%BA%D0%B0/%D0%B4%D1%83%D0%B1.html?sti=nkdg5q3jtzfs5zqqzr|&amp;mediapopup=60909379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6"/>
              </a:rPr>
              <a:t>https://ru.depositphotos.com/stock-photos/%D1%82%D0%BE%D0%BF%D0%BE%D0%BB%D1%8C.html?qview=94552708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7"/>
              </a:rPr>
              <a:t>https://kladraz.ru/photos/photo1258.html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8"/>
              </a:rPr>
              <a:t>https://pikabu.ru/story/nemnozhko_o_bananakh_4149853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9"/>
              </a:rPr>
              <a:t>https://bipbap.ru/pictures/kartinki-dlya-detej-yablonya-24-foto.html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10"/>
              </a:rPr>
              <a:t>http://deti-i-vnuki.ru/zagadki-dlya-detey-pro-fruktyi-i-yagodyi/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11"/>
              </a:rPr>
              <a:t>http://deti-i-vnuki.ru/osennie-zagadki-pro-ovoshhi-dlya-detey/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>
                <a:hlinkClick r:id="rId12"/>
              </a:rPr>
              <a:t>https://kupidonia.ru/viktoriny/viktorina-dlja-detej-mashiny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33</Words>
  <Application>Microsoft Office PowerPoint</Application>
  <PresentationFormat>Экран (4:3)</PresentationFormat>
  <Paragraphs>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Интерактивная игра «Четвертый лишний»  Наминация: Лучшая интерактивная игра по познавательному развитию </vt:lpstr>
      <vt:lpstr>-Ребята ! Давайте знакомиться ! Это Незнайка, и он просит нас о помощи! Давайте поможем ему сыграть в игру «Четвертый лишний»</vt:lpstr>
      <vt:lpstr>Слайд 3</vt:lpstr>
      <vt:lpstr>Слайд 4</vt:lpstr>
      <vt:lpstr>Слайд 5</vt:lpstr>
      <vt:lpstr>Слайд 6</vt:lpstr>
      <vt:lpstr>Слайд 7</vt:lpstr>
      <vt:lpstr>Слайд 8</vt:lpstr>
      <vt:lpstr>Ссылки на используемый материал! https://clipart-db.ru/image/cartoon_img_013/ https://clipart-db.ru/image/cartoon_img_014/ https://ru.depositphotos.com/stock-photos/%D0%B1%D0%B5%D1%80%D0%B5%D0%B7%D0%B0.html?qview=26963317 https://ru.123rf.com/%D0%A4%D0%BE%D1%82%D0%BE-%D1%81%D0%BE-%D1%81%D1%82%D0%BE%D0%BA%D0%B0/%D0%B4%D1%83%D0%B1.html?sti=nkdg5q3jtzfs5zqqzr|&amp;mediapopup=60909379 https://ru.depositphotos.com/stock-photos/%D1%82%D0%BE%D0%BF%D0%BE%D0%BB%D1%8C.html?qview=94552708 https://kladraz.ru/photos/photo1258.html https://pikabu.ru/story/nemnozhko_o_bananakh_4149853 https://bipbap.ru/pictures/kartinki-dlya-detej-yablonya-24-foto.html http://deti-i-vnuki.ru/zagadki-dlya-detey-pro-fruktyi-i-yagodyi/ http://deti-i-vnuki.ru/osennie-zagadki-pro-ovoshhi-dlya-detey/ https://kupidonia.ru/viktoriny/viktorina-dlja-detej-mashiny</vt:lpstr>
      <vt:lpstr> http://pravo.org.ru/image/359-10.html https://bipbap.ru/pictures/kartinka-avtobusa-dlya-detej-18-foto.html https://nation-news.ru/363543-silnyi-konkurent-rossiya-i-kitai-delayut-passazhirskii-samolet-kotoryi-potesnit-boeing http://www.ikolyaski.ru/index.php?mtype=shop1&amp;mid=3435 https://russian.alibaba.com/product-detail/new-design-modern-kids-drawing-party-dining-table-1056380591.html http://th.spb.ru/image/1624-2.html https://www.detmir.ru/product/index/id/3186246/ https://ru.depositphotos.com/stock-photos/%D0%B2%D0%BE%D0%B7%D0%B4%D1%83%D1%88%D0%BD%D1%8B%D0%B5-%D1%88%D0%B0%D1%80%D1%8B.html?qview=24484121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«Четвертый лишний» по познавательному развитию для детей младшей группы</dc:title>
  <dc:creator>User</dc:creator>
  <cp:lastModifiedBy>Пользователь Windows</cp:lastModifiedBy>
  <cp:revision>28</cp:revision>
  <dcterms:created xsi:type="dcterms:W3CDTF">2019-10-13T12:08:58Z</dcterms:created>
  <dcterms:modified xsi:type="dcterms:W3CDTF">2019-10-17T06:39:30Z</dcterms:modified>
</cp:coreProperties>
</file>