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21.11.2016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books.google.ru/books?id=rWWOZ0UeFzUC&amp;pg=PA503&amp;dq=%D0%9A%D0%BD%D1%8F%D0%B7%D1%8C+%D0%9F%D0%B5%D1%82%D1%80+%D0%B8+%D0%A4%D0%B5%D0%B2%D1%80%D0%BE%D0%BD%D0%B8%D1%8F&amp;hl=ru&amp;sa=X&amp;ei=g2TuUajlBKOm4gTo9YC4Bw&amp;ved=0CC0Q6AEwAA" TargetMode="External"/><Relationship Id="rId2" Type="http://schemas.openxmlformats.org/officeDocument/2006/relationships/hyperlink" Target="http://society.polbu.ru/kuskov_lithistory/ch21_all.htm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books.google.com/books?id=rWWOZ0UeFzUC&amp;lpg=PA1&amp;hl=ru&amp;pg=PA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67092" y="5357826"/>
            <a:ext cx="5876908" cy="114300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Выполнила</a:t>
            </a:r>
            <a:r>
              <a:rPr lang="en-US" dirty="0" smtClean="0">
                <a:solidFill>
                  <a:schemeClr val="tx1">
                    <a:lumMod val="85000"/>
                  </a:schemeClr>
                </a:solidFill>
              </a:rPr>
              <a:t>: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Швец Арина</a:t>
            </a:r>
            <a:endParaRPr lang="ru-RU" dirty="0" smtClean="0">
              <a:solidFill>
                <a:schemeClr val="tx1">
                  <a:lumMod val="85000"/>
                </a:schemeClr>
              </a:solidFill>
            </a:endParaRPr>
          </a:p>
          <a:p>
            <a:pPr algn="l"/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Учитель: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Гимранова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</a:rPr>
              <a:t> Лариса </a:t>
            </a:r>
            <a:r>
              <a:rPr lang="ru-RU" dirty="0" err="1" smtClean="0">
                <a:solidFill>
                  <a:schemeClr val="tx1">
                    <a:lumMod val="85000"/>
                  </a:schemeClr>
                </a:solidFill>
              </a:rPr>
              <a:t>Ахсаровна</a:t>
            </a:r>
            <a:endParaRPr lang="ru-RU" dirty="0">
              <a:solidFill>
                <a:schemeClr val="tx1">
                  <a:lumMod val="8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8305800" cy="4572032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ИССЛЕДОВАТЕЛЬСКАЯ РАБОТА</a:t>
            </a:r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по теме: Трогательное сказание о Петре и Февронии - одна из жемчужин древнерусской литературы» </a:t>
            </a:r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ru-RU" sz="3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(Г.П. Федотов)</a:t>
            </a:r>
            <a: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36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3600" dirty="0">
              <a:solidFill>
                <a:schemeClr val="accent3">
                  <a:lumMod val="20000"/>
                  <a:lumOff val="8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500034" y="857232"/>
            <a:ext cx="807249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Литература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Повесть о Петре и Февронии /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Подгот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текстов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исслед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Р. П. Дмитриевой, отв. ред. А. М. Панченко. Л., 1979. 339 с.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Плюханова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М. Б.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Сюжеты и символы Московского царства. СПб., 1995. С. 203—232.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Ермолай-Еразм. Повесть о Петре и Февронии. Пер. и примеч. О. В. Гладковой // Слово Древней Руси. М., 2000. С. 415—428.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Кусков В. В.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История древнерусской литературы. 7-е изд.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— М.: Высшая школа, 2003. — 336 с.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Пётр и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Феврония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 Муромские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// 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Большая школьная энциклопедия «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Руссика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4"/>
              </a:rPr>
              <a:t>». История России. IX — XVII века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/ Под редакцией В. П.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Бутромеева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 —М.: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Олма-Пресс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2001. — С. 503. — 800 с.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Чекова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Змей, князь и мудрая дева-целительница в житийной «Повести о Петре и Февронии Муромских» // Мир житий. Сборник материалов конференции (Москва, 3-5 октября 2001 г.). М., 2002. С.181-192.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Гладкова О. В.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Повесть от жития Петра и Февронии Муромских // История древнерусской литературы. Аналитическое пособие. М., 2008. С.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Лихачев Д. С. Великое наследие. Классические произведения литературы Древней Руси Повесть о Петре и Февронии Муромских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14290"/>
            <a:ext cx="2057400" cy="685784"/>
          </a:xfrm>
        </p:spPr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Введение</a:t>
            </a:r>
            <a:endParaRPr lang="ru-RU" sz="32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3438" y="1214422"/>
            <a:ext cx="4400552" cy="4805378"/>
          </a:xfrm>
        </p:spPr>
        <p:txBody>
          <a:bodyPr/>
          <a:lstStyle/>
          <a:p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 </a:t>
            </a:r>
            <a:r>
              <a:rPr lang="ru-RU" sz="2000" dirty="0" smtClean="0"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В 2008 году 8 июля в России появился замечательный государственный праздник – Всероссийский День семьи, любви и верности. Этот прекрасный летний день был выбран для праздника не случайно – уже около 780 лет православные почитают 8 июля память святых благоверных князей Петра и Февронии Муромских – покровителей семейного счастья, любви и верности. </a:t>
            </a:r>
          </a:p>
          <a:p>
            <a:endParaRPr lang="ru-RU" dirty="0"/>
          </a:p>
        </p:txBody>
      </p:sp>
      <p:pic>
        <p:nvPicPr>
          <p:cNvPr id="1026" name="Picture 2" descr="http://cityplace.softgears.ru/Files/Events/zmq3iy1p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8116" r="8116"/>
          <a:stretch>
            <a:fillRect/>
          </a:stretch>
        </p:blipFill>
        <p:spPr bwMode="auto">
          <a:xfrm>
            <a:off x="714348" y="571480"/>
            <a:ext cx="3571900" cy="559119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3643338" cy="1209676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  </a:t>
            </a:r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Личность </a:t>
            </a:r>
            <a:r>
              <a:rPr lang="ru-RU" sz="2000" dirty="0" err="1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Ермолая-Еразма</a:t>
            </a:r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- автора « Повести о Петре и Февронии Муромских»</a:t>
            </a:r>
            <a:b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2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2357430"/>
            <a:ext cx="4286280" cy="413384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</a:t>
            </a:r>
            <a:r>
              <a:rPr lang="ru-RU" sz="24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Ермолай-Еразм (Ермолай  Прегрешный ) выдающийся русский мыслитель, писатель и публицист. В 40–60-х гг. XVI века он был сначала священником в Пскове, затем служил протопопом </a:t>
            </a:r>
            <a:endParaRPr lang="ru-RU" sz="24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5362" name="Picture 2" descr="http://www.taday.ru/data/2012/08/07/1233958679/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5767" r="15767"/>
          <a:stretch>
            <a:fillRect/>
          </a:stretch>
        </p:blipFill>
        <p:spPr bwMode="auto">
          <a:xfrm>
            <a:off x="5397926" y="357166"/>
            <a:ext cx="3288874" cy="585791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72066" y="411481"/>
            <a:ext cx="361473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2066" y="714356"/>
            <a:ext cx="3857652" cy="6000792"/>
          </a:xfrm>
        </p:spPr>
        <p:txBody>
          <a:bodyPr>
            <a:normAutofit fontScale="62500" lnSpcReduction="20000"/>
          </a:bodyPr>
          <a:lstStyle/>
          <a:p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</a:t>
            </a:r>
            <a:r>
              <a:rPr lang="ru-RU" sz="29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Данное произведение было заказано для Великих Четьи-Минеи (сборник житий всех святых Данное произведение было заказано для Великих Четьи-Минеи (сборник житий всех святых православной церкви)  Святым метраполитом московским Макарием. Она была написана после причисления Петра и Февронии к лику святых  на Московском церковном соборе в 1547 году. православной церкви)  Святым метраполитом московским Макарием. Она была написана после причисления Петра и Февронии к лику святых  на Московском церковном соборе в 1547 году. </a:t>
            </a:r>
            <a:endParaRPr lang="ru-RU" sz="29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6386" name="Picture 2" descr="http://sretenie.com/catalog_img/140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2551" b="2551"/>
          <a:stretch>
            <a:fillRect/>
          </a:stretch>
        </p:blipFill>
        <p:spPr bwMode="auto">
          <a:xfrm>
            <a:off x="428596" y="428604"/>
            <a:ext cx="4400552" cy="57340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857232"/>
            <a:ext cx="3186106" cy="428628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Характеристика Петра и Февронии удивляет их бесконечным смирением, спокойствием и безмятежностью. 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001156" y="6572272"/>
            <a:ext cx="142844" cy="9047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17410" name="Picture 2" descr="http://samara-sport-4.ru/caches/image/55bb9202b4039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9227" r="9227"/>
          <a:stretch>
            <a:fillRect/>
          </a:stretch>
        </p:blipFill>
        <p:spPr bwMode="auto">
          <a:xfrm>
            <a:off x="642910" y="357166"/>
            <a:ext cx="3714748" cy="596954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457200"/>
            <a:ext cx="4043362" cy="10668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Мудрая </a:t>
            </a:r>
            <a:r>
              <a:rPr lang="ru-RU" sz="2800" dirty="0" err="1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Феврония</a:t>
            </a:r>
            <a:r>
              <a:rPr lang="ru-RU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ru-RU" sz="2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6248" y="1500174"/>
            <a:ext cx="4400552" cy="4519626"/>
          </a:xfrm>
        </p:spPr>
        <p:txBody>
          <a:bodyPr>
            <a:noAutofit/>
          </a:bodyPr>
          <a:lstStyle/>
          <a:p>
            <a:r>
              <a:rPr lang="ru-RU" sz="2000" dirty="0" smtClean="0"/>
              <a:t>    </a:t>
            </a:r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Обладая огромной внутренней силой, целомудренная и прозорливая </a:t>
            </a:r>
            <a:r>
              <a:rPr lang="ru-RU" sz="2000" dirty="0" err="1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Феврония</a:t>
            </a:r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очень скупа в ее внешнем проявлении. Она победила свои страсти и была готова на все, даже на подвиг самоотречения. Ее любовь стала непобедимой внешне, потому как внутренне подчинилась уму. Мудрость Февронии заключается не только в ее необыкновенном уме, но в чувстве и воле. </a:t>
            </a:r>
            <a:endParaRPr lang="ru-RU" sz="2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8434" name="Picture 2" descr="http://cs623127.vk.me/v623127176/39ed8/AEWHlJRPXm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0899" r="10899"/>
          <a:stretch>
            <a:fillRect/>
          </a:stretch>
        </p:blipFill>
        <p:spPr bwMode="auto">
          <a:xfrm>
            <a:off x="642938" y="500063"/>
            <a:ext cx="3500437" cy="5776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6" y="0"/>
            <a:ext cx="3043230" cy="757222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Отважный Петр</a:t>
            </a:r>
            <a:endParaRPr lang="ru-RU" sz="28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0562" y="1500174"/>
            <a:ext cx="4186238" cy="5162568"/>
          </a:xfrm>
        </p:spPr>
        <p:txBody>
          <a:bodyPr>
            <a:normAutofit/>
          </a:bodyPr>
          <a:lstStyle/>
          <a:p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    Характеризуя князя Петра, можно увидеть его небывалый героизм и мужество в победе над коварным дьявольским Змеем. Сразу видно, что он - глубоко верующий человек, иначе он бы не смог победить такого коварного искусителя. Однако все же он однажды обманул </a:t>
            </a:r>
            <a:r>
              <a:rPr lang="ru-RU" sz="2000" dirty="0" err="1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Февронию</a:t>
            </a:r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, когда давал обещание, что после его выздоровления он женится на ней. </a:t>
            </a:r>
            <a:endParaRPr lang="ru-RU" sz="2000" dirty="0"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20482" name="Picture 2" descr="http://azbyka.ru/days/assets/img/saints/295/p1918n7vb2ql8gfo1p5k1rfougs7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7655" r="7655"/>
          <a:stretch>
            <a:fillRect/>
          </a:stretch>
        </p:blipFill>
        <p:spPr bwMode="auto">
          <a:xfrm>
            <a:off x="428625" y="357188"/>
            <a:ext cx="3714750" cy="5848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6842" y="500042"/>
            <a:ext cx="500066" cy="10239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14876" y="1338242"/>
            <a:ext cx="3971924" cy="444821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</a:t>
            </a:r>
            <a:r>
              <a:rPr lang="ru-RU" sz="2000" dirty="0" smtClean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Это были действительно люди от Бога. И не раз удивляешься тому, насколько сильными были у них взаимопонимание и любовь. Ведь они прекрасно дополняли друг друга, поэтому и стали  святыми.</a:t>
            </a:r>
          </a:p>
          <a:p>
            <a:endParaRPr lang="ru-RU" sz="2000" dirty="0"/>
          </a:p>
        </p:txBody>
      </p:sp>
      <p:pic>
        <p:nvPicPr>
          <p:cNvPr id="21506" name="Picture 2" descr="http://prihozhane.ru/public/album_photo/3e/f1/03/3ea50_512e.jpg?c=dd6a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355" b="1355"/>
          <a:stretch>
            <a:fillRect/>
          </a:stretch>
        </p:blipFill>
        <p:spPr bwMode="auto">
          <a:xfrm>
            <a:off x="457200" y="500063"/>
            <a:ext cx="3900488" cy="55197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715536" y="857232"/>
            <a:ext cx="45719" cy="10668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857752" y="928670"/>
            <a:ext cx="3829048" cy="5091130"/>
          </a:xfrm>
        </p:spPr>
        <p:txBody>
          <a:bodyPr>
            <a:normAutofit fontScale="92500"/>
          </a:bodyPr>
          <a:lstStyle/>
          <a:p>
            <a:r>
              <a:rPr lang="ru-RU" sz="2000" dirty="0" smtClean="0"/>
              <a:t>   Тысячи верующих приезжают в город Муром поклониться их мощам и помолиться о благополучном браке и рождении детей. Слава о Муромских чудотворцах разлетелась по всей стране. Во многих городах России можно встретить памятники Петру и Февронии: в Муроме, Иркутске, в Ростове – на - Дону, Бийске, Самаре, </a:t>
            </a:r>
            <a:r>
              <a:rPr lang="ru-RU" sz="2000" dirty="0" err="1" smtClean="0"/>
              <a:t>Кемерове</a:t>
            </a:r>
            <a:r>
              <a:rPr lang="ru-RU" sz="2000" dirty="0" smtClean="0"/>
              <a:t>, Архангельске.	</a:t>
            </a:r>
          </a:p>
          <a:p>
            <a:endParaRPr lang="ru-RU" dirty="0"/>
          </a:p>
        </p:txBody>
      </p:sp>
      <p:pic>
        <p:nvPicPr>
          <p:cNvPr id="22530" name="Picture 2" descr="http://arh.infagrad.ru/img/publicationsImgs/1483_ful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7904" b="7904"/>
          <a:stretch>
            <a:fillRect/>
          </a:stretch>
        </p:blipFill>
        <p:spPr bwMode="auto">
          <a:xfrm>
            <a:off x="357158" y="571480"/>
            <a:ext cx="4429155" cy="52864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44</TotalTime>
  <Words>437</Words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ИССЛЕДОВАТЕЛЬСКАЯ РАБОТА по теме: Трогательное сказание о Петре и Февронии - одна из жемчужин древнерусской литературы»  (Г.П. Федотов) </vt:lpstr>
      <vt:lpstr>Введение</vt:lpstr>
      <vt:lpstr>  Личность Ермолая-Еразма- автора « Повести о Петре и Февронии Муромских» </vt:lpstr>
      <vt:lpstr>Слайд 4</vt:lpstr>
      <vt:lpstr>    Характеристика Петра и Февронии удивляет их бесконечным смирением, спокойствием и безмятежностью.  </vt:lpstr>
      <vt:lpstr>Мудрая Феврония </vt:lpstr>
      <vt:lpstr>Отважный Петр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по теме: Трогательное сказание о Петре и Февронии - одна из жемчужин древнерусской литературы»  (Г.П. Федотов) </dc:title>
  <dc:creator>Слава калам</dc:creator>
  <cp:lastModifiedBy>пользователь</cp:lastModifiedBy>
  <cp:revision>15</cp:revision>
  <dcterms:created xsi:type="dcterms:W3CDTF">2015-11-09T06:39:38Z</dcterms:created>
  <dcterms:modified xsi:type="dcterms:W3CDTF">2016-11-21T09:24:10Z</dcterms:modified>
</cp:coreProperties>
</file>