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-13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9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618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26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20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046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590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741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960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321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085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63ED0-2B8B-4B46-A36E-8196F861578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5A4F3-561F-4331-AD89-9994E2B6C3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5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стников\Documents\новый год\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548331" cy="5661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38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стников\Documents\новый год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771" y="764704"/>
            <a:ext cx="6699589" cy="536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34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стников\Documents\новый год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972267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5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стников\Documents\новый год\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32859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014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стников\Documents\новый год\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64704"/>
            <a:ext cx="6768751" cy="5361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5513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стников\Documents\новый год\img_user_file_584a8c06f1320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4664"/>
            <a:ext cx="7520384" cy="564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8719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стников\Documents\новый год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92696"/>
            <a:ext cx="7404315" cy="5553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2968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Постников</dc:creator>
  <cp:lastModifiedBy>Постников</cp:lastModifiedBy>
  <cp:revision>2</cp:revision>
  <dcterms:created xsi:type="dcterms:W3CDTF">2019-12-29T14:22:01Z</dcterms:created>
  <dcterms:modified xsi:type="dcterms:W3CDTF">2019-12-29T14:46:25Z</dcterms:modified>
</cp:coreProperties>
</file>