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sldIdLst>
    <p:sldId id="256" r:id="rId2"/>
    <p:sldId id="257" r:id="rId3"/>
    <p:sldId id="259" r:id="rId4"/>
    <p:sldId id="265" r:id="rId5"/>
    <p:sldId id="262" r:id="rId6"/>
    <p:sldId id="267" r:id="rId7"/>
    <p:sldId id="264" r:id="rId8"/>
    <p:sldId id="261" r:id="rId9"/>
    <p:sldId id="269" r:id="rId10"/>
    <p:sldId id="270" r:id="rId11"/>
    <p:sldId id="263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360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979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6600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0600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014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9836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0688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85739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022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834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392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92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269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253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783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6573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50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5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slide" Target="slide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428604"/>
            <a:ext cx="6000792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atin typeface="Monotype Corsiva" pitchFamily="66" charset="0"/>
              </a:rPr>
              <a:t>Изложение</a:t>
            </a:r>
          </a:p>
          <a:p>
            <a:pPr algn="ctr"/>
            <a:r>
              <a:rPr lang="ru-RU" sz="7200" b="1" dirty="0">
                <a:solidFill>
                  <a:srgbClr val="FFFF00"/>
                </a:solidFill>
                <a:latin typeface="Monotype Corsiva" pitchFamily="66" charset="0"/>
              </a:rPr>
              <a:t>Ёжик</a:t>
            </a:r>
            <a:endParaRPr lang="ru-RU" sz="6000" b="1" dirty="0">
              <a:solidFill>
                <a:srgbClr val="FFFF00"/>
              </a:solidFill>
              <a:latin typeface="Monotype Corsiva" pitchFamily="66" charset="0"/>
            </a:endParaRP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 3 класс</a:t>
            </a: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214686"/>
            <a:ext cx="857250" cy="857250"/>
          </a:xfrm>
          <a:prstGeom prst="rect">
            <a:avLst/>
          </a:prstGeom>
          <a:noFill/>
        </p:spPr>
      </p:pic>
      <p:pic>
        <p:nvPicPr>
          <p:cNvPr id="9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49519"/>
            <a:ext cx="4178484" cy="4308481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715008" y="5214950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317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2060848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Голубая   звезда в луже.</a:t>
            </a: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заметил,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голубой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луже, да не вышло, 	лопушком;</a:t>
            </a: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87154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Ночная прогулка по лесу.</a:t>
            </a: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пош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..л, серый, увидел,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клюквинку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листочек;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11560" y="3429000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33CC"/>
                </a:solidFill>
              </a:rPr>
              <a:t>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Утреннее красное солнышко.</a:t>
            </a:r>
          </a:p>
          <a:p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вместо, наш..л, смеялся.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509120"/>
            <a:ext cx="2278009" cy="2348880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5203" t="74216" r="61670" b="3574"/>
          <a:stretch>
            <a:fillRect/>
          </a:stretch>
        </p:blipFill>
        <p:spPr bwMode="auto">
          <a:xfrm>
            <a:off x="5500694" y="4000504"/>
            <a:ext cx="1643074" cy="1143008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X:\мама\Мои рисунки\космос,солнце,луна,звёзды,огонь\381ee0fb00c8478807477c476808457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988840"/>
            <a:ext cx="642942" cy="642942"/>
          </a:xfrm>
          <a:prstGeom prst="rect">
            <a:avLst/>
          </a:prstGeom>
          <a:noFill/>
        </p:spPr>
      </p:pic>
      <p:pic>
        <p:nvPicPr>
          <p:cNvPr id="1027" name="Picture 3" descr="X:\мама\Мои рисунки\космос,солнце,луна,звёзды,огонь\sun-regul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3429000"/>
            <a:ext cx="586542" cy="557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X:\мама\Мои рисунки\сердечки, надписи,коробки,открытки\1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3415390" cy="43020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714356"/>
            <a:ext cx="451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Проверьте написанное.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72462" y="5857892"/>
            <a:ext cx="571504" cy="500066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357818" y="5286388"/>
            <a:ext cx="1643074" cy="1143008"/>
          </a:xfrm>
          <a:prstGeom prst="rect">
            <a:avLst/>
          </a:prstGeom>
          <a:noFill/>
        </p:spPr>
      </p:pic>
      <p:pic>
        <p:nvPicPr>
          <p:cNvPr id="9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2500298" y="2428868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929322" y="3429000"/>
            <a:ext cx="1714512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285852" y="407194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14348" y="5357826"/>
            <a:ext cx="1643074" cy="11430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39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вы знаете о жизни  ёжика?</a:t>
            </a:r>
          </a:p>
        </p:txBody>
      </p:sp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00892" y="5000636"/>
            <a:ext cx="1643074" cy="1143008"/>
          </a:xfrm>
          <a:prstGeom prst="rect">
            <a:avLst/>
          </a:prstGeom>
          <a:noFill/>
        </p:spPr>
      </p:pic>
      <p:pic>
        <p:nvPicPr>
          <p:cNvPr id="2050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928794" y="1214422"/>
            <a:ext cx="5473297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4296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786058"/>
            <a:ext cx="850112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42968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16" y="5643578"/>
            <a:ext cx="70723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0033CC"/>
                </a:solidFill>
              </a:rPr>
              <a:t>    </a:t>
            </a:r>
            <a:r>
              <a:rPr lang="ru-RU" sz="26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необычного в этом тексте?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О чём этот рассказ?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Понял ли ёжик свою ошибку? </a:t>
            </a: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algn="just"/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    Что об этом говорится в тексте?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501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он отнёсся к своей ошибке? Прочитай.</a:t>
            </a:r>
          </a:p>
        </p:txBody>
      </p:sp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3101314"/>
            <a:ext cx="3643338" cy="3756686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429388" y="5214950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6072198" y="3571876"/>
            <a:ext cx="1571636" cy="1143008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00034" y="5286388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7572396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план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58890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Орфографическая подготовка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71472" y="1285860"/>
            <a:ext cx="82153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Вставь пропущённые в словах буквы:</a:t>
            </a:r>
          </a:p>
          <a:p>
            <a:pPr algn="just"/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пош_л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нак_лол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пол_жит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ж_лтые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ноч_ю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л_пушком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наш_л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см_ялся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928934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2. Найди в тексте слова с приставками, назови  приставки.</a:t>
            </a: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48635"/>
            <a:ext cx="3500462" cy="3609365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929322" y="4357694"/>
            <a:ext cx="1643074" cy="114300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214414" y="171448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43808" y="1700808"/>
            <a:ext cx="35137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76056" y="1700808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8224" y="1700808"/>
            <a:ext cx="3321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15616" y="2060848"/>
            <a:ext cx="285752" cy="50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2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5736" y="2060848"/>
            <a:ext cx="35719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6016" y="2060848"/>
            <a:ext cx="21431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ё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12160" y="2060848"/>
            <a:ext cx="5000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  </a:t>
            </a:r>
          </a:p>
        </p:txBody>
      </p:sp>
      <p:sp>
        <p:nvSpPr>
          <p:cNvPr id="18" name="Стрелка вправо 17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6182" y="500042"/>
            <a:ext cx="1317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928802"/>
            <a:ext cx="6572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2. Голубая   звезда в луже.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1142984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1. Ночная прогулка по лесу.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2643182"/>
            <a:ext cx="82153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33CC"/>
                </a:solidFill>
              </a:rPr>
              <a:t>    </a:t>
            </a: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3. Утреннее красное солнышко. </a:t>
            </a:r>
          </a:p>
        </p:txBody>
      </p:sp>
      <p:pic>
        <p:nvPicPr>
          <p:cNvPr id="7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3027654"/>
            <a:ext cx="3714776" cy="3830346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 contrast="10000"/>
          </a:blip>
          <a:srcRect l="5203" t="74216" r="61670" b="3574"/>
          <a:stretch>
            <a:fillRect/>
          </a:stretch>
        </p:blipFill>
        <p:spPr bwMode="auto">
          <a:xfrm>
            <a:off x="5500694" y="4000504"/>
            <a:ext cx="1643074" cy="1143008"/>
          </a:xfrm>
          <a:prstGeom prst="rect">
            <a:avLst/>
          </a:prstGeom>
          <a:noFill/>
        </p:spPr>
      </p:pic>
      <p:sp>
        <p:nvSpPr>
          <p:cNvPr id="9" name="Стрелка вправо 8"/>
          <p:cNvSpPr/>
          <p:nvPr/>
        </p:nvSpPr>
        <p:spPr>
          <a:xfrm>
            <a:off x="7786710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4" action="ppaction://hlinksldjump"/>
              </a:rPr>
              <a:t>текст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1026" name="Picture 2" descr="X:\мама\Мои рисунки\космос,солнце,луна,звёзды,огонь\381ee0fb00c8478807477c476808457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1785926"/>
            <a:ext cx="642942" cy="642942"/>
          </a:xfrm>
          <a:prstGeom prst="rect">
            <a:avLst/>
          </a:prstGeom>
          <a:noFill/>
        </p:spPr>
      </p:pic>
      <p:pic>
        <p:nvPicPr>
          <p:cNvPr id="1027" name="Picture 3" descr="X:\мама\Мои рисунки\космос,солнце,луна,звёзды,огонь\sun-regular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2571744"/>
            <a:ext cx="586542" cy="5572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57620" y="428604"/>
            <a:ext cx="1231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Ёжик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786058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Вдруг заметил ёжик в голубой луже голубую</a:t>
            </a:r>
          </a:p>
          <a:p>
            <a:pPr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звезду. Тоже хотел наколоть – да не вышло. Подумал он, подумал и накрыл  её лопушком: пусть до утра полежит.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58" y="928670"/>
            <a:ext cx="821537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/>
              <a:t>  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Пошёл тёмной ночью серый  ёжик по лесу гулять. Увидел красную  клюквинку и наколол на серую иголочку. Увидел жёлтый листочек и тоже наколол.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14393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/>
              <a:t>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 утром под лопухом вместо голубой звезды нашёл большое красное солнышко. Вот ёж смеялся. </a:t>
            </a:r>
          </a:p>
        </p:txBody>
      </p:sp>
      <p:sp>
        <p:nvSpPr>
          <p:cNvPr id="8" name="Стрелка вправо 7"/>
          <p:cNvSpPr/>
          <p:nvPr/>
        </p:nvSpPr>
        <p:spPr>
          <a:xfrm>
            <a:off x="7572396" y="6072206"/>
            <a:ext cx="928694" cy="428628"/>
          </a:xfrm>
          <a:prstGeom prst="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план</a:t>
            </a:r>
            <a:endParaRPr lang="ru-RU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142</TotalTime>
  <Words>508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Garamond</vt:lpstr>
      <vt:lpstr>Monotype Corsiva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Наталья</cp:lastModifiedBy>
  <cp:revision>22</cp:revision>
  <dcterms:created xsi:type="dcterms:W3CDTF">2011-12-10T19:51:18Z</dcterms:created>
  <dcterms:modified xsi:type="dcterms:W3CDTF">2019-12-28T12:35:07Z</dcterms:modified>
</cp:coreProperties>
</file>