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>
        <p:scale>
          <a:sx n="100" d="100"/>
          <a:sy n="100" d="100"/>
        </p:scale>
        <p:origin x="-1224" y="26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971" y="0"/>
            <a:ext cx="6919952" cy="9143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340768" y="539552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230" y="302459"/>
            <a:ext cx="597535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70" y="916524"/>
            <a:ext cx="597535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558" y="4082246"/>
            <a:ext cx="3146369" cy="2361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898" y="6520755"/>
            <a:ext cx="5975350" cy="204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3199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656" y="418595"/>
            <a:ext cx="5975350" cy="3533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27" y="3952370"/>
            <a:ext cx="5975350" cy="483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92748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Саша</dc:creator>
  <cp:lastModifiedBy>Саша</cp:lastModifiedBy>
  <cp:revision>3</cp:revision>
  <dcterms:created xsi:type="dcterms:W3CDTF">2019-10-07T07:48:53Z</dcterms:created>
  <dcterms:modified xsi:type="dcterms:W3CDTF">2019-10-07T08:10:36Z</dcterms:modified>
</cp:coreProperties>
</file>