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6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DA5E3-20FD-4597-9506-F588C6DE73F0}" type="datetimeFigureOut">
              <a:rPr lang="ru-RU" smtClean="0"/>
              <a:pPr/>
              <a:t>29.12.2019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B2388-58D7-4EED-AE97-D78DBD1D6DB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 advTm="3432">
    <p:wip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412776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i="1" dirty="0">
                <a:latin typeface="Times New Roman" pitchFamily="18" charset="0"/>
              </a:rPr>
              <a:t>Откуда появился человек на Земле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283968" y="357301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работу:    </a:t>
            </a:r>
          </a:p>
          <a:p>
            <a:pPr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Сморчкова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Дарья</a:t>
            </a:r>
          </a:p>
          <a:p>
            <a:pPr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ученица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 «Б»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класса</a:t>
            </a:r>
          </a:p>
          <a:p>
            <a:pPr algn="just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школы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108</a:t>
            </a:r>
          </a:p>
          <a:p>
            <a:pPr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Научный руководитель  </a:t>
            </a:r>
          </a:p>
          <a:p>
            <a:pPr algn="just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Жаворонкова О.Д.</a:t>
            </a:r>
            <a:endParaRPr lang="ru-RU" dirty="0"/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003522"/>
              </p:ext>
            </p:extLst>
          </p:nvPr>
        </p:nvGraphicFramePr>
        <p:xfrm>
          <a:off x="0" y="-46"/>
          <a:ext cx="9324528" cy="6939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2952328"/>
                <a:gridCol w="3203848"/>
              </a:tblGrid>
              <a:tr h="2630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Человек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Животные и птицы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Насекомые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3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 может обходиться без обуви и без одежды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Не нуждаются в специальной обуви и одежде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 нуждаются в специальной обуви и одежде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3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     -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Предчувствуют землетрясения, цунами, извержения вулканов.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Предчувствуют землетрясения, цунами, извержения вулканов.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333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Одевается в одежду, сшитую из ткани или меха.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Зимой покрываются более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густым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мехом или впадают в спячку, некоторые птицы улетают в благоприятный регион.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Впадают в спячку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00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Обычно не предчувствуют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измене-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ний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 погоде, только у больных людей появляются боли в суставах, повышается давление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Предчувствуют изменения погоды, начинают беспокоиться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Предчувствуют изменения погоды, начинают беспокоиться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0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Человеку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нужно учиться плавать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 рождения умеют плавать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 тонут в воде и многие умеют летать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3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У большинства людей имеются заболевания позвоночника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Не бывает заболеваний позвоночника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 -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3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Человек строит дома с помощью техники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Роют норы, строят гнёзда без чьей-то помощи. 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Строят жильё без чьей-то помощи.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00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 может питаться только сырой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пищей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, не сможет обходиться без ножа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Питаются сырой пищей, разрывают когтями, клыками, проглатывают целиком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Питаются сырой пищей,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откусывают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исключительно челюстями, 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  <a:cs typeface="Times New Roman"/>
                        </a:rPr>
                        <a:t>высасы-вают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или 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заглатывают целиком.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200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Часто падает во время ходьбы, бега, спотыкается, получает переломы, царапины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Во время ходьбы не падают, не получают царапин.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Не получают травм случайно. 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409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Имеет письменность, умеет писать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-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33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Ведёт войны для массового уничтожения себе подобных</a:t>
                      </a:r>
                      <a:endParaRPr lang="ru-RU" sz="1400" b="1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 -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400" b="1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19256" cy="720080"/>
          </a:xfrm>
        </p:spPr>
        <p:txBody>
          <a:bodyPr anchor="ctr">
            <a:normAutofit/>
          </a:bodyPr>
          <a:lstStyle/>
          <a:p>
            <a:pPr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Вывод.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504" y="794802"/>
            <a:ext cx="8928992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результатам исследования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я увидела, что человек </a:t>
            </a: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хуже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приспособлен к жизни на Земле, чем животные.</a:t>
            </a:r>
          </a:p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Происхождение жизни –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один из самых таинственных вопросов, ответ на который вряд ли когда-нибудь будет получен. Множество гипотез и даже теорий о возникновении жизни неспособны пока экспериментально подтвердить факт появления жизни. Современная наука не располагает прямыми доказательствами того, как и где возникла жизнь. Именно поэтому вопрос о происхождении человека остается неразгаданным, позволяя появляться многочисленным теориям</a:t>
            </a:r>
          </a:p>
          <a:p>
            <a:pPr marL="0"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tihi.ru/pics/2010/10/07/85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-37671"/>
            <a:ext cx="6192688" cy="6895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-54260" y="3068960"/>
            <a:ext cx="9396536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537334"/>
      </p:ext>
    </p:extLst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ru-RU" sz="6300" b="1" i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6300" b="1" i="1" dirty="0">
                <a:latin typeface="Times New Roman" pitchFamily="18" charset="0"/>
                <a:cs typeface="Times New Roman" pitchFamily="18" charset="0"/>
              </a:rPr>
              <a:t>работы: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выяснить, откуда взялся человек на планете Земля. </a:t>
            </a:r>
          </a:p>
          <a:p>
            <a:pPr algn="ctr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6300" b="1" i="1" dirty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6300" b="1" i="1" dirty="0" smtClean="0">
                <a:latin typeface="Times New Roman" pitchFamily="18" charset="0"/>
                <a:cs typeface="Times New Roman" pitchFamily="18" charset="0"/>
              </a:rPr>
              <a:t>адачи</a:t>
            </a:r>
            <a:r>
              <a:rPr lang="ru-RU" sz="6300" b="1" i="1" dirty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обратиться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 теории появления планеты Земля;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рассмотреть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научную гипотезу появления человека на Земле;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обратиться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 христианским источникам, рассказывающим о создании человека;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рассмотреть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теорию, связанную с исследованиями современных учёных, об инопланетном пришествии человека на нашу планету;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собственные исследования, сравнив особенности проживания животных и человека на планете Земля.</a:t>
            </a:r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58432" y="548680"/>
            <a:ext cx="4355976" cy="554461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Итак, Земля стара… Ученый, расскажи нам,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из туманности образовался ком,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как боролась тьма с рождающимся днем,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схлынула вода, чтоб дать простор равнинам.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зарождалась жизнь под небом ярко синим.</a:t>
            </a:r>
          </a:p>
          <a:p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Сюлли</a:t>
            </a: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Прюдом</a:t>
            </a: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 (150x185, 9Kb)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4392488" cy="518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964488" cy="936104"/>
          </a:xfrm>
        </p:spPr>
        <p:txBody>
          <a:bodyPr anchor="ctr">
            <a:noAutofit/>
          </a:bodyPr>
          <a:lstStyle/>
          <a:p>
            <a:pPr algn="ctr"/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Теория появления планеты Земля.</a:t>
            </a:r>
          </a:p>
        </p:txBody>
      </p:sp>
      <p:pic>
        <p:nvPicPr>
          <p:cNvPr id="4" name="Содержимое 3" descr="http://cs628727.vk.me/u204092581/video/x_965b160c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1907704" y="1340768"/>
            <a:ext cx="4968552" cy="25202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467544" y="4005064"/>
            <a:ext cx="8352928" cy="1944216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Земля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образовалась из рассеянного в солнечной системе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газо-пылевого вещества. Эту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теорию в 1755 году выдвинул немецкий философ И. Кант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Эволюци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221088"/>
            <a:ext cx="3384376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851694"/>
          </a:xfrm>
        </p:spPr>
        <p:txBody>
          <a:bodyPr anchor="ctr">
            <a:noAutofit/>
          </a:bodyPr>
          <a:lstStyle/>
          <a:p>
            <a:pPr lvl="0"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Теория Чарльза Дарвина.</a:t>
            </a:r>
            <a:br>
              <a:rPr lang="ru-RU" sz="40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836712"/>
            <a:ext cx="5400600" cy="590465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Великий   английский натуралист Чарльз Дарвин в 1871 г. выдвинул гипотезу о  происхождении  человека от    вымершего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обезьяно-подобного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предка. Выводы Дарвина   послужили основой  для   дальнейших исследований   в   течение последующих  столетий. </a:t>
            </a:r>
          </a:p>
        </p:txBody>
      </p:sp>
      <p:pic>
        <p:nvPicPr>
          <p:cNvPr id="5" name="Рисунок 4" descr="http://www.bartcop.com/history-mystery-1304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980728"/>
            <a:ext cx="230425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19256" cy="1162050"/>
          </a:xfrm>
        </p:spPr>
        <p:txBody>
          <a:bodyPr anchor="ctr">
            <a:noAutofit/>
          </a:bodyPr>
          <a:lstStyle/>
          <a:p>
            <a:pPr algn="ctr"/>
            <a:r>
              <a:rPr lang="ru-RU" sz="4200" i="1" dirty="0" smtClean="0">
                <a:latin typeface="Times New Roman" pitchFamily="18" charset="0"/>
                <a:cs typeface="Times New Roman" pitchFamily="18" charset="0"/>
              </a:rPr>
              <a:t>Зарождение жизни на Земле с точки зрения религии.</a:t>
            </a:r>
            <a:endParaRPr lang="ru-RU" sz="4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91880" y="1268760"/>
            <a:ext cx="5472608" cy="48245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В Библии описано, как Бог создал человека из праха земного и вдунул в лицо его дыхание жизни, то есть дал ему дух свободный, разумный, живой и бессмертный, по образу и подобию Своему; и стал человек с бессмертною душою. И дал Бог первому человеку имя Адам. Потом создал Бог из ребра, взятого у человека, жену. Адам назвал ее Евою. От них и пошёл род людской.</a:t>
            </a:r>
          </a:p>
          <a:p>
            <a:pPr marL="0" indent="0" algn="just">
              <a:buNone/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pantoleon.ru/sites/default/files/150329-05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3096344" cy="482453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19256" cy="958428"/>
          </a:xfrm>
        </p:spPr>
        <p:txBody>
          <a:bodyPr anchor="ctr">
            <a:normAutofit/>
          </a:bodyPr>
          <a:lstStyle/>
          <a:p>
            <a:pPr lvl="0" algn="ctr"/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Земляне вовсе не земляне?</a:t>
            </a:r>
            <a:endParaRPr lang="ru-RU" sz="4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19872" y="908720"/>
            <a:ext cx="5688473" cy="252028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Есть несколько версий о том, каким образом пришельцы положили начало человечеству. 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люди потомки инопланетян, высадившихся на Землю в древние времена и потерявших связь со своей планетой по причине гибели её или корабля, на котором прибыли.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4023490"/>
            <a:ext cx="5184576" cy="2520280"/>
          </a:xfrm>
        </p:spPr>
        <p:txBody>
          <a:bodyPr>
            <a:noAutofit/>
          </a:bodyPr>
          <a:lstStyle/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Высокоразвитая инопланетная цивилизация вывела разумных существ для обслуживания своих потомков или для какого-то эксперимента.</a:t>
            </a:r>
          </a:p>
          <a:p>
            <a:pPr marL="342900" indent="-342900" algn="just"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Возможно, человек является биороботом.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Откуда появился человек - не по Дарвин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24744"/>
            <a:ext cx="331236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Инопланетян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077072"/>
            <a:ext cx="3096344" cy="2499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404664"/>
            <a:ext cx="6408712" cy="2448272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itchFamily="18" charset="0"/>
              </a:rPr>
              <a:t>Польский священник и космолог 72-летний профессор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Михаль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Геллер математическим путем доказал существование следов Высшего разума во Вселенной.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мнению некоторых ученых, Земля для человека не является родной.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2924944"/>
            <a:ext cx="4968552" cy="3456384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мнению одних, люди переселились на Землю с Марса, по мнению других учёных, с Венеры. Более 1 млрд. лет назад Венера располагалась на той орбите, по которой сейчас движется Земля.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Потом сместилась ближе 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солнцу и жить на ней стало невозможно.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wikiznanie.ru/wikipedia/images/4/4e/Heller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2088232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ttp://previews.123rf.com/images/idesign2000/idesign20001205/idesign2000120500597/13778818-Solar-system--Stock-Vector-planet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552" r="48063" b="20598"/>
          <a:stretch/>
        </p:blipFill>
        <p:spPr bwMode="auto">
          <a:xfrm>
            <a:off x="5357677" y="3212976"/>
            <a:ext cx="3672408" cy="25922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91264" cy="707678"/>
          </a:xfrm>
        </p:spPr>
        <p:txBody>
          <a:bodyPr anchor="ctr">
            <a:noAutofit/>
          </a:bodyPr>
          <a:lstStyle/>
          <a:p>
            <a:pPr algn="ctr"/>
            <a:r>
              <a:rPr lang="ru-RU" sz="4400" i="1" dirty="0" smtClean="0">
                <a:latin typeface="Times New Roman" pitchFamily="18" charset="0"/>
                <a:cs typeface="Times New Roman" pitchFamily="18" charset="0"/>
              </a:rPr>
              <a:t>Исследование.</a:t>
            </a:r>
            <a:endParaRPr lang="ru-RU" sz="4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980728"/>
            <a:ext cx="8352928" cy="5145435"/>
          </a:xfrm>
        </p:spPr>
        <p:txBody>
          <a:bodyPr/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 провела своё собственное исследование, понаблюдав за особенностями жизни человека и сравнив их с жизнью животных.  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У меня получилась таблица, представленная на следующем слайде.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1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Древний челове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996952"/>
            <a:ext cx="6192688" cy="3861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3432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</TotalTime>
  <Words>568</Words>
  <Application>Microsoft Office PowerPoint</Application>
  <PresentationFormat>Экран (4:3)</PresentationFormat>
  <Paragraphs>81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Откуда появился человек на Земле</vt:lpstr>
      <vt:lpstr>Презентация PowerPoint</vt:lpstr>
      <vt:lpstr>Презентация PowerPoint</vt:lpstr>
      <vt:lpstr>Теория появления планеты Земля.</vt:lpstr>
      <vt:lpstr>Теория Чарльза Дарвина. </vt:lpstr>
      <vt:lpstr>Зарождение жизни на Земле с точки зрения религии.</vt:lpstr>
      <vt:lpstr>Земляне вовсе не земляне?</vt:lpstr>
      <vt:lpstr>Презентация PowerPoint</vt:lpstr>
      <vt:lpstr>Исследование.</vt:lpstr>
      <vt:lpstr>Презентация PowerPoint</vt:lpstr>
      <vt:lpstr>Вывод.</vt:lpstr>
      <vt:lpstr>СПАСИБО ЗА ВНИМАНИЕ!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Nik</dc:creator>
  <cp:lastModifiedBy>User</cp:lastModifiedBy>
  <cp:revision>74</cp:revision>
  <dcterms:created xsi:type="dcterms:W3CDTF">2016-01-09T20:28:54Z</dcterms:created>
  <dcterms:modified xsi:type="dcterms:W3CDTF">2019-12-29T20:06:25Z</dcterms:modified>
</cp:coreProperties>
</file>