
<file path=[Content_Types].xml><?xml version="1.0" encoding="utf-8"?>
<Types xmlns="http://schemas.openxmlformats.org/package/2006/content-types">
  <Default Extension="png" ContentType="image/png"/>
  <Default Extension="jpeg" ContentType="image/jpeg"/>
  <Default Extension="m4a" ContentType="audio/mp4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8" r:id="rId12"/>
    <p:sldId id="267" r:id="rId13"/>
    <p:sldId id="258" r:id="rId1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7" d="100"/>
          <a:sy n="87" d="100"/>
        </p:scale>
        <p:origin x="222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7F8FFE-8959-45A5-8F72-78129711C068}" type="datetimeFigureOut">
              <a:rPr lang="ru-RU" smtClean="0"/>
              <a:t>29.12.2019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DE416E-83C4-46AC-8C9A-B4C420389A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63700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7F8FFE-8959-45A5-8F72-78129711C068}" type="datetimeFigureOut">
              <a:rPr lang="ru-RU" smtClean="0"/>
              <a:t>29.12.2019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DE416E-83C4-46AC-8C9A-B4C420389A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11287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7F8FFE-8959-45A5-8F72-78129711C068}" type="datetimeFigureOut">
              <a:rPr lang="ru-RU" smtClean="0"/>
              <a:t>29.12.2019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DE416E-83C4-46AC-8C9A-B4C420389A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30523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7F8FFE-8959-45A5-8F72-78129711C068}" type="datetimeFigureOut">
              <a:rPr lang="ru-RU" smtClean="0"/>
              <a:t>29.12.2019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DE416E-83C4-46AC-8C9A-B4C420389A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31223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7F8FFE-8959-45A5-8F72-78129711C068}" type="datetimeFigureOut">
              <a:rPr lang="ru-RU" smtClean="0"/>
              <a:t>29.12.2019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DE416E-83C4-46AC-8C9A-B4C420389A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17795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7F8FFE-8959-45A5-8F72-78129711C068}" type="datetimeFigureOut">
              <a:rPr lang="ru-RU" smtClean="0"/>
              <a:t>29.12.2019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DE416E-83C4-46AC-8C9A-B4C420389A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26820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7F8FFE-8959-45A5-8F72-78129711C068}" type="datetimeFigureOut">
              <a:rPr lang="ru-RU" smtClean="0"/>
              <a:t>29.12.2019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DE416E-83C4-46AC-8C9A-B4C420389A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43577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7F8FFE-8959-45A5-8F72-78129711C068}" type="datetimeFigureOut">
              <a:rPr lang="ru-RU" smtClean="0"/>
              <a:t>29.12.2019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DE416E-83C4-46AC-8C9A-B4C420389A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49222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7F8FFE-8959-45A5-8F72-78129711C068}" type="datetimeFigureOut">
              <a:rPr lang="ru-RU" smtClean="0"/>
              <a:t>29.12.2019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DE416E-83C4-46AC-8C9A-B4C420389A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19287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7F8FFE-8959-45A5-8F72-78129711C068}" type="datetimeFigureOut">
              <a:rPr lang="ru-RU" smtClean="0"/>
              <a:t>29.12.2019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DE416E-83C4-46AC-8C9A-B4C420389A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28713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7F8FFE-8959-45A5-8F72-78129711C068}" type="datetimeFigureOut">
              <a:rPr lang="ru-RU" smtClean="0"/>
              <a:t>29.12.2019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DE416E-83C4-46AC-8C9A-B4C420389A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94550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7F8FFE-8959-45A5-8F72-78129711C068}" type="datetimeFigureOut">
              <a:rPr lang="ru-RU" smtClean="0"/>
              <a:t>29.12.2019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DE416E-83C4-46AC-8C9A-B4C420389AC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96791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audio" Target="../media/media1.m4a"/><Relationship Id="rId1" Type="http://schemas.microsoft.com/office/2007/relationships/media" Target="../media/media1.m4a"/><Relationship Id="rId6" Type="http://schemas.openxmlformats.org/officeDocument/2006/relationships/image" Target="../media/image9.pn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427514" y="936171"/>
            <a:ext cx="7685314" cy="2971802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Подробное обучающее изложение по рассказу М.М. Пришвина «Журка»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13115" y="4135438"/>
            <a:ext cx="9144000" cy="1655762"/>
          </a:xfrm>
        </p:spPr>
        <p:txBody>
          <a:bodyPr/>
          <a:lstStyle/>
          <a:p>
            <a:r>
              <a:rPr lang="ru-RU" dirty="0" smtClean="0"/>
              <a:t>6 класс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758317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+mn-lt"/>
              </a:rPr>
              <a:t>Нужно запомнить!</a:t>
            </a:r>
            <a:endParaRPr lang="ru-RU" b="1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79714" y="1788659"/>
            <a:ext cx="10374086" cy="1890712"/>
          </a:xfrm>
        </p:spPr>
        <p:txBody>
          <a:bodyPr/>
          <a:lstStyle/>
          <a:p>
            <a:pPr marL="0" indent="0">
              <a:buNone/>
            </a:pPr>
            <a:r>
              <a:rPr lang="ru-RU" sz="4800" dirty="0" smtClean="0"/>
              <a:t>Б</a:t>
            </a:r>
            <a:r>
              <a:rPr lang="ru-RU" sz="4800" b="1" u="sng" dirty="0" smtClean="0">
                <a:solidFill>
                  <a:srgbClr val="FF0000"/>
                </a:solidFill>
              </a:rPr>
              <a:t>оло</a:t>
            </a:r>
            <a:r>
              <a:rPr lang="ru-RU" sz="4800" dirty="0" smtClean="0"/>
              <a:t>то, л</a:t>
            </a:r>
            <a:r>
              <a:rPr lang="ru-RU" sz="4800" b="1" u="sng" dirty="0" smtClean="0">
                <a:solidFill>
                  <a:srgbClr val="FF0000"/>
                </a:solidFill>
              </a:rPr>
              <a:t>я</a:t>
            </a:r>
            <a:r>
              <a:rPr lang="ru-RU" sz="4800" dirty="0" smtClean="0"/>
              <a:t>гушонок, к</a:t>
            </a:r>
            <a:r>
              <a:rPr lang="ru-RU" sz="4800" b="1" u="sng" dirty="0" smtClean="0">
                <a:solidFill>
                  <a:srgbClr val="FF0000"/>
                </a:solidFill>
              </a:rPr>
              <a:t>о</a:t>
            </a:r>
            <a:r>
              <a:rPr lang="ru-RU" sz="4800" dirty="0" smtClean="0"/>
              <a:t>л</a:t>
            </a:r>
            <a:r>
              <a:rPr lang="ru-RU" sz="4800" b="1" u="sng" dirty="0" smtClean="0">
                <a:solidFill>
                  <a:srgbClr val="FF0000"/>
                </a:solidFill>
              </a:rPr>
              <a:t>о</a:t>
            </a:r>
            <a:r>
              <a:rPr lang="ru-RU" sz="4800" dirty="0" smtClean="0"/>
              <a:t>дец.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121589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15742" y="1945253"/>
            <a:ext cx="5627915" cy="404188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4800" b="1" dirty="0" err="1" smtClean="0"/>
              <a:t>К</a:t>
            </a:r>
            <a:r>
              <a:rPr lang="ru-RU" sz="4800" b="1" u="sng" dirty="0" err="1" smtClean="0">
                <a:solidFill>
                  <a:srgbClr val="FF0000"/>
                </a:solidFill>
              </a:rPr>
              <a:t>а</a:t>
            </a:r>
            <a:r>
              <a:rPr lang="ru-RU" sz="4800" b="1" dirty="0" err="1" smtClean="0"/>
              <a:t>рт</a:t>
            </a:r>
            <a:r>
              <a:rPr lang="ru-RU" sz="4800" b="1" dirty="0" err="1" smtClean="0">
                <a:solidFill>
                  <a:srgbClr val="FF0000"/>
                </a:solidFill>
              </a:rPr>
              <a:t>у́</a:t>
            </a:r>
            <a:r>
              <a:rPr lang="ru-RU" sz="4800" b="1" u="sng" dirty="0" err="1" smtClean="0"/>
              <a:t>з</a:t>
            </a:r>
            <a:r>
              <a:rPr lang="ru-RU" sz="4800" dirty="0" smtClean="0"/>
              <a:t> </a:t>
            </a:r>
            <a:r>
              <a:rPr lang="ru-RU" sz="4000" dirty="0" smtClean="0"/>
              <a:t>–мужской головной убор.</a:t>
            </a:r>
            <a:endParaRPr lang="ru-RU" sz="4000" dirty="0"/>
          </a:p>
        </p:txBody>
      </p:sp>
      <p:pic>
        <p:nvPicPr>
          <p:cNvPr id="3" name="Объект 2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9478" y="564080"/>
            <a:ext cx="4293379" cy="6111573"/>
          </a:xfrm>
        </p:spPr>
      </p:pic>
    </p:spTree>
    <p:extLst>
      <p:ext uri="{BB962C8B-B14F-4D97-AF65-F5344CB8AC3E}">
        <p14:creationId xmlns:p14="http://schemas.microsoft.com/office/powerpoint/2010/main" val="23892068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40229" y="1009197"/>
            <a:ext cx="10515600" cy="4351338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3600" dirty="0"/>
              <a:t>И такой умница! Как только услыхал он это наше «фру-фру», сейчас мах-мах крыльями и </a:t>
            </a:r>
            <a:r>
              <a:rPr lang="ru-RU" sz="3600" dirty="0" err="1" smtClean="0"/>
              <a:t>пр</a:t>
            </a:r>
            <a:r>
              <a:rPr lang="ru-RU" sz="3600" dirty="0" smtClean="0"/>
              <a:t>…летел</a:t>
            </a:r>
            <a:r>
              <a:rPr lang="ru-RU" sz="3600" dirty="0"/>
              <a:t>. Тут уж жена себя не помнит от радости, велит ребятам бежать скорее за лягушками. В этот год лягушек было множество, ребята скоро набрали два картуза. Принесли ребята лягушек, стали давать и считать. Дали пять — проглотил, дали десять — проглотил, двадцать и тридцать, да так вот и проглотил за один раз сорок три лягушки.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" name="Рисунок 3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11103429" y="5360535"/>
            <a:ext cx="605246" cy="772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90468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5002" y="-81189"/>
            <a:ext cx="9750083" cy="802493"/>
          </a:xfrm>
        </p:spPr>
        <p:txBody>
          <a:bodyPr/>
          <a:lstStyle/>
          <a:p>
            <a:pPr algn="ctr"/>
            <a:r>
              <a:rPr lang="ru-RU" b="1" dirty="0" smtClean="0">
                <a:latin typeface="+mn-lt"/>
              </a:rPr>
              <a:t>Материал для учителя</a:t>
            </a:r>
            <a:endParaRPr lang="ru-RU" b="1" dirty="0"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63285" y="903514"/>
            <a:ext cx="12028715" cy="5410200"/>
          </a:xfrm>
          <a:solidFill>
            <a:schemeClr val="bg1">
              <a:alpha val="56000"/>
            </a:schemeClr>
          </a:solidFill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1450" dirty="0" smtClean="0"/>
              <a:t>Раз было у нас — поймали мы молодого журавля и дали ему лягушку. Он ее проглотил. Дали другую — проглотил. Третью, четвертую, пятую, а больше тогда лягушек у нас под рукой не было.</a:t>
            </a:r>
          </a:p>
          <a:p>
            <a:pPr marL="0" indent="0">
              <a:buNone/>
            </a:pPr>
            <a:r>
              <a:rPr lang="ru-RU" sz="1450" dirty="0" smtClean="0"/>
              <a:t>— Умница! — сказала моя жена и спросила меня: — А сколько он может съесть их? Десять может?</a:t>
            </a:r>
          </a:p>
          <a:p>
            <a:pPr marL="0" indent="0">
              <a:buNone/>
            </a:pPr>
            <a:r>
              <a:rPr lang="ru-RU" sz="1450" dirty="0" smtClean="0"/>
              <a:t>— Десять, — говорю, — может.</a:t>
            </a:r>
          </a:p>
          <a:p>
            <a:pPr marL="0" indent="0">
              <a:buNone/>
            </a:pPr>
            <a:r>
              <a:rPr lang="ru-RU" sz="1450" dirty="0" smtClean="0"/>
              <a:t>— А ежели двадцать?</a:t>
            </a:r>
          </a:p>
          <a:p>
            <a:pPr marL="0" indent="0">
              <a:buNone/>
            </a:pPr>
            <a:r>
              <a:rPr lang="ru-RU" sz="1450" dirty="0" smtClean="0"/>
              <a:t>— Двадцать, — говорю, — едва ли…</a:t>
            </a:r>
          </a:p>
          <a:p>
            <a:pPr marL="0" indent="0">
              <a:buNone/>
            </a:pPr>
            <a:r>
              <a:rPr lang="ru-RU" sz="1450" dirty="0" smtClean="0"/>
              <a:t>Подрезали мы этому журавлю крылья, и стал он за женой всюду ходить. Она корову доить — и Журка с ней, она в огород — и Журке там надо, и тоже на полевые, колхозные работы ходит с ней, и за водой. Привыкла к нему жена, как к своему собственному ребенку, и без него ей уж скучно, без него никуда. Но только ежели случится — нет его, крикнет только одно: «Фру-фру!» — и он к ней бежит. Такой умница!</a:t>
            </a:r>
          </a:p>
          <a:p>
            <a:pPr marL="0" indent="0">
              <a:buNone/>
            </a:pPr>
            <a:r>
              <a:rPr lang="ru-RU" sz="1450" dirty="0" smtClean="0"/>
              <a:t>Так живет у нас журавль, а подрезанные крылья его все растут и растут.</a:t>
            </a:r>
          </a:p>
          <a:p>
            <a:pPr marL="0" indent="0">
              <a:buNone/>
            </a:pPr>
            <a:r>
              <a:rPr lang="ru-RU" sz="1450" dirty="0" smtClean="0"/>
              <a:t>Раз пошла жена за водой вниз, к болоту, и Журка за ней. Лягушонок небольшой сидел у колодца и прыг от Журки в болото. Журка за ним, а вода глубокая, и с берега до лягушонка не дотянешься. Мах-мах крыльями Журка и вдруг полетел. Жена ахнула — и за ним. Мах-мах руками, а подняться не может. И в слезы, и к нам: «Ах, ах, горе какое! Ах, ах!» Мы все прибежали к колодцу. Видим — Журка далеко, на середине нашего болота сидит.</a:t>
            </a:r>
          </a:p>
          <a:p>
            <a:pPr marL="0" indent="0">
              <a:buNone/>
            </a:pPr>
            <a:r>
              <a:rPr lang="ru-RU" sz="1450" dirty="0" smtClean="0"/>
              <a:t>— Фру-фру! — кричу я.</a:t>
            </a:r>
          </a:p>
          <a:p>
            <a:pPr marL="0" indent="0">
              <a:buNone/>
            </a:pPr>
            <a:r>
              <a:rPr lang="ru-RU" sz="1450" dirty="0" smtClean="0"/>
              <a:t>И все ребята за мной тоже кричат:</a:t>
            </a:r>
          </a:p>
          <a:p>
            <a:pPr marL="0" indent="0">
              <a:buNone/>
            </a:pPr>
            <a:r>
              <a:rPr lang="ru-RU" sz="1450" dirty="0" smtClean="0"/>
              <a:t>— Фру-фру!</a:t>
            </a:r>
          </a:p>
          <a:p>
            <a:pPr marL="0" indent="0">
              <a:buNone/>
            </a:pPr>
            <a:r>
              <a:rPr lang="ru-RU" sz="1450" dirty="0" smtClean="0"/>
              <a:t>И такой умница! Как только услыхал он это наше «фру-фру», сейчас мах-мах крыльями и прилетел. Тут уж жена себя не помнит от радости, велит ребятам бежать скорее за лягушками. В этот год лягушек было множество, ребята скоро набрали два картуза. Принесли ребята лягушек, стали давать и считать. Дали пять — проглотил, дали десять — проглотил, двадцать и тридцать, да так вот и проглотил за один раз сорок три лягушки.</a:t>
            </a:r>
            <a:endParaRPr lang="ru-RU" sz="1450" dirty="0"/>
          </a:p>
        </p:txBody>
      </p:sp>
    </p:spTree>
    <p:extLst>
      <p:ext uri="{BB962C8B-B14F-4D97-AF65-F5344CB8AC3E}">
        <p14:creationId xmlns:p14="http://schemas.microsoft.com/office/powerpoint/2010/main" val="7106245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23760" y="987425"/>
            <a:ext cx="5091055" cy="4873625"/>
          </a:xfrm>
          <a:effectLst>
            <a:glow>
              <a:schemeClr val="accent1">
                <a:alpha val="40000"/>
              </a:schemeClr>
            </a:glow>
          </a:effectLst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4572" y="987425"/>
            <a:ext cx="4962714" cy="4873625"/>
          </a:xfrm>
        </p:spPr>
        <p:txBody>
          <a:bodyPr>
            <a:normAutofit/>
          </a:bodyPr>
          <a:lstStyle/>
          <a:p>
            <a:r>
              <a:rPr lang="ru-RU" sz="3200" b="1" dirty="0" smtClean="0"/>
              <a:t>Михаил Михайлович Пришвин </a:t>
            </a:r>
            <a:r>
              <a:rPr lang="ru-RU" sz="3200" dirty="0" smtClean="0"/>
              <a:t>(1873-1954) – русский писатель, прозаик и публицист. В своём творчестве исследовал важнейшие вопросы человеческого бытия, размышляя о смысле жизни, религии,, о связи человека с природой.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12610408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2000" y="620486"/>
            <a:ext cx="10635343" cy="729344"/>
          </a:xfrm>
        </p:spPr>
        <p:txBody>
          <a:bodyPr/>
          <a:lstStyle/>
          <a:p>
            <a:pPr algn="ctr"/>
            <a:r>
              <a:rPr lang="ru-RU" b="1" dirty="0" smtClean="0">
                <a:latin typeface="+mn-lt"/>
              </a:rPr>
              <a:t>Произведения М. М. Пришвина</a:t>
            </a:r>
            <a:endParaRPr lang="ru-RU" b="1" dirty="0">
              <a:latin typeface="+mn-lt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9359" y="1349830"/>
            <a:ext cx="2389447" cy="3700472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66456" y="1670539"/>
            <a:ext cx="2599846" cy="3604010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17729" y="1999793"/>
            <a:ext cx="3090690" cy="3734972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94588" y="1349830"/>
            <a:ext cx="2948816" cy="46353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65583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35429" y="546560"/>
            <a:ext cx="10635343" cy="810532"/>
          </a:xfrm>
        </p:spPr>
        <p:txBody>
          <a:bodyPr/>
          <a:lstStyle/>
          <a:p>
            <a:pPr algn="ctr"/>
            <a:r>
              <a:rPr lang="ru-RU" b="1" dirty="0" smtClean="0">
                <a:latin typeface="+mn-lt"/>
              </a:rPr>
              <a:t>«Журка»</a:t>
            </a:r>
            <a:endParaRPr lang="ru-RU" b="1" dirty="0">
              <a:latin typeface="+mn-lt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8200" y="1357092"/>
            <a:ext cx="3559628" cy="4545941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85000" y="1542148"/>
            <a:ext cx="3460598" cy="4545941"/>
          </a:xfrm>
        </p:spPr>
      </p:pic>
      <p:pic>
        <p:nvPicPr>
          <p:cNvPr id="7" name="hobobo-zhurka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10765972" y="5598233"/>
            <a:ext cx="609600" cy="609600"/>
          </a:xfrm>
          <a:prstGeom prst="rect">
            <a:avLst/>
          </a:prstGeom>
          <a:scene3d>
            <a:camera prst="orthographicFront"/>
            <a:lightRig rig="threePt" dir="t"/>
          </a:scene3d>
          <a:sp3d contourW="12700">
            <a:contourClr>
              <a:schemeClr val="bg1"/>
            </a:contourClr>
          </a:sp3d>
        </p:spPr>
      </p:pic>
    </p:spTree>
    <p:extLst>
      <p:ext uri="{BB962C8B-B14F-4D97-AF65-F5344CB8AC3E}">
        <p14:creationId xmlns:p14="http://schemas.microsoft.com/office/powerpoint/2010/main" val="40904885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2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53143" y="1426029"/>
            <a:ext cx="4365172" cy="3842657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3200" dirty="0" smtClean="0"/>
              <a:t>Какова основная мысль текста? Определите тему.</a:t>
            </a:r>
          </a:p>
          <a:p>
            <a:pPr marL="0" indent="0">
              <a:buNone/>
            </a:pPr>
            <a:endParaRPr lang="ru-RU" sz="3200" dirty="0" smtClean="0"/>
          </a:p>
          <a:p>
            <a:pPr marL="0" indent="0">
              <a:buNone/>
            </a:pPr>
            <a:r>
              <a:rPr lang="ru-RU" sz="3200" dirty="0" smtClean="0"/>
              <a:t>Какого типа речи текст?</a:t>
            </a:r>
          </a:p>
          <a:p>
            <a:pPr marL="0" indent="0">
              <a:buNone/>
            </a:pPr>
            <a:r>
              <a:rPr lang="ru-RU" sz="3200" dirty="0" smtClean="0"/>
              <a:t>Какого стиля?</a:t>
            </a:r>
            <a:endParaRPr lang="ru-RU" sz="32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27951" y="1174296"/>
            <a:ext cx="5136035" cy="3724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69168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latin typeface="+mn-lt"/>
              </a:rPr>
              <a:t>План</a:t>
            </a:r>
            <a:endParaRPr lang="ru-RU" b="1" dirty="0"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AutoNum type="arabicPeriod"/>
            </a:pPr>
            <a:r>
              <a:rPr lang="ru-RU" dirty="0" smtClean="0"/>
              <a:t>Пойманный журавленок</a:t>
            </a:r>
          </a:p>
          <a:p>
            <a:pPr marL="514350" indent="-514350">
              <a:buAutoNum type="arabicPeriod"/>
            </a:pPr>
            <a:r>
              <a:rPr lang="ru-RU" dirty="0" smtClean="0"/>
              <a:t>Сколько же он съест еще?</a:t>
            </a:r>
          </a:p>
          <a:p>
            <a:pPr marL="514350" indent="-514350">
              <a:buAutoNum type="arabicPeriod"/>
            </a:pPr>
            <a:r>
              <a:rPr lang="ru-RU" dirty="0" smtClean="0"/>
              <a:t>Ручной журавль</a:t>
            </a:r>
          </a:p>
          <a:p>
            <a:pPr marL="514350" indent="-514350">
              <a:buAutoNum type="arabicPeriod"/>
            </a:pPr>
            <a:r>
              <a:rPr lang="ru-RU" dirty="0" smtClean="0"/>
              <a:t>Нельзя не летать</a:t>
            </a:r>
          </a:p>
          <a:p>
            <a:pPr marL="514350" indent="-514350">
              <a:buAutoNum type="arabicPeriod"/>
            </a:pPr>
            <a:r>
              <a:rPr lang="ru-RU" dirty="0" smtClean="0"/>
              <a:t>Вот так аппетит!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838200" y="1894114"/>
            <a:ext cx="4659086" cy="435429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838200" y="2328409"/>
            <a:ext cx="4659086" cy="391886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838200" y="2763838"/>
            <a:ext cx="4659086" cy="500743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838200" y="3308124"/>
            <a:ext cx="4659086" cy="511628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838200" y="3842657"/>
            <a:ext cx="4659086" cy="468086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53668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7" grpId="0" animBg="1"/>
      <p:bldP spid="8" grpId="0" animBg="1"/>
      <p:bldP spid="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09599" y="979715"/>
            <a:ext cx="11244943" cy="4822372"/>
          </a:xfrm>
        </p:spPr>
        <p:txBody>
          <a:bodyPr/>
          <a:lstStyle/>
          <a:p>
            <a:pPr marL="0" indent="0">
              <a:buNone/>
            </a:pPr>
            <a:r>
              <a:rPr lang="ru-RU" sz="3200" dirty="0"/>
              <a:t>Раз было у нас — поймали мы </a:t>
            </a:r>
            <a:r>
              <a:rPr lang="ru-RU" sz="3200" dirty="0" smtClean="0"/>
              <a:t>м…</a:t>
            </a:r>
            <a:r>
              <a:rPr lang="ru-RU" sz="3200" dirty="0" err="1" smtClean="0"/>
              <a:t>лодого</a:t>
            </a:r>
            <a:r>
              <a:rPr lang="ru-RU" sz="3200" dirty="0" smtClean="0"/>
              <a:t> </a:t>
            </a:r>
            <a:r>
              <a:rPr lang="ru-RU" sz="3200" dirty="0"/>
              <a:t>журавля и дали ему </a:t>
            </a:r>
            <a:r>
              <a:rPr lang="ru-RU" sz="3200" dirty="0" smtClean="0"/>
              <a:t>л…</a:t>
            </a:r>
            <a:r>
              <a:rPr lang="ru-RU" sz="3200" dirty="0" err="1" smtClean="0"/>
              <a:t>гушку</a:t>
            </a:r>
            <a:r>
              <a:rPr lang="ru-RU" sz="3200" dirty="0"/>
              <a:t>. Он ее </a:t>
            </a:r>
            <a:r>
              <a:rPr lang="ru-RU" sz="3200" dirty="0" err="1" smtClean="0"/>
              <a:t>пр</a:t>
            </a:r>
            <a:r>
              <a:rPr lang="ru-RU" sz="3200" dirty="0" smtClean="0"/>
              <a:t>…</a:t>
            </a:r>
            <a:r>
              <a:rPr lang="ru-RU" sz="3200" dirty="0" err="1" smtClean="0"/>
              <a:t>гл</a:t>
            </a:r>
            <a:r>
              <a:rPr lang="ru-RU" sz="3200" dirty="0" smtClean="0"/>
              <a:t>…</a:t>
            </a:r>
            <a:r>
              <a:rPr lang="ru-RU" sz="3200" dirty="0" err="1" smtClean="0"/>
              <a:t>тил</a:t>
            </a:r>
            <a:r>
              <a:rPr lang="ru-RU" sz="3200" dirty="0"/>
              <a:t>. Дали другую — проглотил. Третью, </a:t>
            </a:r>
            <a:r>
              <a:rPr lang="ru-RU" sz="3200" dirty="0" smtClean="0"/>
              <a:t>ч…</a:t>
            </a:r>
            <a:r>
              <a:rPr lang="ru-RU" sz="3200" dirty="0" err="1" smtClean="0"/>
              <a:t>твертую</a:t>
            </a:r>
            <a:r>
              <a:rPr lang="ru-RU" sz="3200" dirty="0"/>
              <a:t>, пятую, а больше тогда лягушек у нас под рукой не было.</a:t>
            </a:r>
          </a:p>
          <a:p>
            <a:pPr marL="0" indent="0">
              <a:buNone/>
            </a:pPr>
            <a:r>
              <a:rPr lang="ru-RU" sz="3200" dirty="0"/>
              <a:t>— Умница! — сказала моя жена и </a:t>
            </a:r>
            <a:r>
              <a:rPr lang="ru-RU" sz="3200" dirty="0" err="1" smtClean="0"/>
              <a:t>спр</a:t>
            </a:r>
            <a:r>
              <a:rPr lang="ru-RU" sz="3200" dirty="0" smtClean="0"/>
              <a:t>…сила </a:t>
            </a:r>
            <a:r>
              <a:rPr lang="ru-RU" sz="3200" dirty="0"/>
              <a:t>меня: — А сколько он может съесть их? Десять может?</a:t>
            </a:r>
          </a:p>
          <a:p>
            <a:pPr marL="0" indent="0">
              <a:buNone/>
            </a:pPr>
            <a:r>
              <a:rPr lang="ru-RU" sz="3200" dirty="0"/>
              <a:t>— Десять, — говорю, — может.</a:t>
            </a:r>
          </a:p>
          <a:p>
            <a:pPr marL="0" indent="0">
              <a:buNone/>
            </a:pPr>
            <a:r>
              <a:rPr lang="ru-RU" sz="3200" dirty="0"/>
              <a:t>— А ежели двадцать?</a:t>
            </a:r>
          </a:p>
          <a:p>
            <a:pPr marL="0" indent="0">
              <a:buNone/>
            </a:pPr>
            <a:r>
              <a:rPr lang="ru-RU" sz="3200" dirty="0"/>
              <a:t>— Двадцать, — говорю, — едва ли…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284515" y="0"/>
            <a:ext cx="904602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/>
              <a:t>Словарно-орфографическая работа</a:t>
            </a:r>
            <a:endParaRPr lang="ru-RU" sz="4000" b="1" dirty="0"/>
          </a:p>
        </p:txBody>
      </p:sp>
    </p:spTree>
    <p:extLst>
      <p:ext uri="{BB962C8B-B14F-4D97-AF65-F5344CB8AC3E}">
        <p14:creationId xmlns:p14="http://schemas.microsoft.com/office/powerpoint/2010/main" val="29906736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42255" y="1168846"/>
            <a:ext cx="10951029" cy="149451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4000" i="1" dirty="0" smtClean="0"/>
              <a:t>Так живет у нас журавль а подрезанные крылья его все растут и растут.</a:t>
            </a:r>
            <a:endParaRPr lang="ru-RU" sz="4000" i="1" dirty="0"/>
          </a:p>
        </p:txBody>
      </p:sp>
      <p:sp>
        <p:nvSpPr>
          <p:cNvPr id="4" name="TextBox 3"/>
          <p:cNvSpPr txBox="1"/>
          <p:nvPr/>
        </p:nvSpPr>
        <p:spPr>
          <a:xfrm>
            <a:off x="1208313" y="0"/>
            <a:ext cx="889363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/>
              <a:t>Синтаксический и пунктуационный анализ</a:t>
            </a:r>
            <a:endParaRPr lang="ru-RU" sz="36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1055913" y="3540789"/>
            <a:ext cx="541020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 smtClean="0"/>
              <a:t>[= -], a [</a:t>
            </a:r>
            <a:r>
              <a:rPr lang="ru-RU" sz="5400" dirty="0" smtClean="0"/>
              <a:t>- = и =</a:t>
            </a:r>
            <a:r>
              <a:rPr lang="en-US" sz="5400" dirty="0" smtClean="0"/>
              <a:t>]</a:t>
            </a:r>
            <a:r>
              <a:rPr lang="ru-RU" sz="5400" dirty="0" smtClean="0"/>
              <a:t>.</a:t>
            </a:r>
            <a:endParaRPr lang="ru-RU" sz="5400" dirty="0"/>
          </a:p>
        </p:txBody>
      </p:sp>
      <p:sp>
        <p:nvSpPr>
          <p:cNvPr id="6" name="TextBox 5"/>
          <p:cNvSpPr txBox="1"/>
          <p:nvPr/>
        </p:nvSpPr>
        <p:spPr>
          <a:xfrm>
            <a:off x="947057" y="2778911"/>
            <a:ext cx="305888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Ответ</a:t>
            </a:r>
            <a:r>
              <a:rPr lang="ru-RU" sz="3200" dirty="0" smtClean="0"/>
              <a:t>:</a:t>
            </a:r>
            <a:endParaRPr lang="ru-RU" sz="3200" dirty="0"/>
          </a:p>
        </p:txBody>
      </p:sp>
      <p:sp>
        <p:nvSpPr>
          <p:cNvPr id="8" name="Овал 7"/>
          <p:cNvSpPr/>
          <p:nvPr/>
        </p:nvSpPr>
        <p:spPr>
          <a:xfrm>
            <a:off x="3597726" y="3804127"/>
            <a:ext cx="549730" cy="469491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b="1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4566555" y="3817949"/>
            <a:ext cx="549730" cy="469491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b="1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947057" y="3427195"/>
            <a:ext cx="5562600" cy="1150517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4255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6" grpId="0"/>
      <p:bldP spid="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95942" y="990600"/>
            <a:ext cx="6281057" cy="5142820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sz="3200" dirty="0"/>
              <a:t>Раз пошла жена за водой вниз, к болоту, и Журка за ней. Лягушонок небольшой сидел у колодца и прыг от Журки в болото. Журка за ним, а вода глубокая, и с берега до лягушонка не дотянешься. Мах-мах крыльями Журка и вдруг полетел. Жена ахнула — и за ним. Мах-мах руками, а подняться не может. И в слезы, и к нам: «Ах, ах, горе какое! Ах, ах!» Мы все прибежали к колодцу. Видим — Журка далеко, на середине нашего болота сидит.</a:t>
            </a:r>
          </a:p>
          <a:p>
            <a:pPr marL="0" indent="0">
              <a:buNone/>
            </a:pPr>
            <a:r>
              <a:rPr lang="ru-RU" sz="3200" dirty="0"/>
              <a:t>— Фру-фру! — кричу я.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7260768" y="1447800"/>
            <a:ext cx="4408718" cy="249282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3600" dirty="0" smtClean="0"/>
              <a:t>Определите временную форму всех глаголов во фрагменте.</a:t>
            </a:r>
            <a:endParaRPr lang="ru-RU" sz="3600" dirty="0"/>
          </a:p>
        </p:txBody>
      </p:sp>
      <p:sp>
        <p:nvSpPr>
          <p:cNvPr id="5" name="TextBox 4"/>
          <p:cNvSpPr txBox="1"/>
          <p:nvPr/>
        </p:nvSpPr>
        <p:spPr>
          <a:xfrm>
            <a:off x="6574970" y="97971"/>
            <a:ext cx="428897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/>
              <a:t>Задание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455496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130</TotalTime>
  <Words>827</Words>
  <Application>Microsoft Office PowerPoint</Application>
  <PresentationFormat>Широкоэкранный</PresentationFormat>
  <Paragraphs>46</Paragraphs>
  <Slides>13</Slides>
  <Notes>0</Notes>
  <HiddenSlides>1</HiddenSlides>
  <MMClips>1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7" baseType="lpstr">
      <vt:lpstr>Arial</vt:lpstr>
      <vt:lpstr>Calibri</vt:lpstr>
      <vt:lpstr>Calibri Light</vt:lpstr>
      <vt:lpstr>Тема Office</vt:lpstr>
      <vt:lpstr>Подробное обучающее изложение по рассказу М.М. Пришвина «Журка»</vt:lpstr>
      <vt:lpstr>Презентация PowerPoint</vt:lpstr>
      <vt:lpstr>Произведения М. М. Пришвина</vt:lpstr>
      <vt:lpstr>«Журка»</vt:lpstr>
      <vt:lpstr>Презентация PowerPoint</vt:lpstr>
      <vt:lpstr>План</vt:lpstr>
      <vt:lpstr>Презентация PowerPoint</vt:lpstr>
      <vt:lpstr>Презентация PowerPoint</vt:lpstr>
      <vt:lpstr>Презентация PowerPoint</vt:lpstr>
      <vt:lpstr>Нужно запомнить!</vt:lpstr>
      <vt:lpstr>Презентация PowerPoint</vt:lpstr>
      <vt:lpstr>Презентация PowerPoint</vt:lpstr>
      <vt:lpstr>Материал для учителя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Подробное обучающее изложение по рассказу М.М. Пришвина «Журка»</dc:title>
  <dc:creator>Компьютер</dc:creator>
  <cp:lastModifiedBy>Компьютер</cp:lastModifiedBy>
  <cp:revision>16</cp:revision>
  <dcterms:created xsi:type="dcterms:W3CDTF">2019-12-06T08:19:06Z</dcterms:created>
  <dcterms:modified xsi:type="dcterms:W3CDTF">2019-12-29T06:23:15Z</dcterms:modified>
</cp:coreProperties>
</file>