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1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67CD-1E65-4DD6-80B2-59C00507234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A00-B062-4338-B3C9-6D67FFEE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67CD-1E65-4DD6-80B2-59C00507234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A00-B062-4338-B3C9-6D67FFEE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67CD-1E65-4DD6-80B2-59C00507234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A00-B062-4338-B3C9-6D67FFEE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67CD-1E65-4DD6-80B2-59C00507234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A00-B062-4338-B3C9-6D67FFEE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67CD-1E65-4DD6-80B2-59C00507234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A00-B062-4338-B3C9-6D67FFEE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67CD-1E65-4DD6-80B2-59C00507234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A00-B062-4338-B3C9-6D67FFEE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67CD-1E65-4DD6-80B2-59C00507234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A00-B062-4338-B3C9-6D67FFEE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67CD-1E65-4DD6-80B2-59C00507234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A00-B062-4338-B3C9-6D67FFEE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67CD-1E65-4DD6-80B2-59C00507234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A00-B062-4338-B3C9-6D67FFEE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67CD-1E65-4DD6-80B2-59C00507234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A00-B062-4338-B3C9-6D67FFEE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167CD-1E65-4DD6-80B2-59C00507234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FAA00-B062-4338-B3C9-6D67FFEE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167CD-1E65-4DD6-80B2-59C00507234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FAA00-B062-4338-B3C9-6D67FFEECB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332656"/>
            <a:ext cx="7851648" cy="1296144"/>
          </a:xfrm>
        </p:spPr>
        <p:txBody>
          <a:bodyPr>
            <a:noAutofit/>
          </a:bodyPr>
          <a:lstStyle/>
          <a:p>
            <a:pPr algn="ctr"/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924944"/>
            <a:ext cx="7926704" cy="3933056"/>
          </a:xfrm>
        </p:spPr>
        <p:txBody>
          <a:bodyPr>
            <a:normAutofit/>
          </a:bodyPr>
          <a:lstStyle/>
          <a:p>
            <a:pPr marL="514350" indent="-514350" algn="ctr"/>
            <a:endParaRPr lang="ru-RU" dirty="0" smtClean="0"/>
          </a:p>
          <a:p>
            <a:pPr marL="514350" indent="-514350" algn="ctr"/>
            <a:endParaRPr lang="ru-RU" sz="1800" dirty="0" smtClean="0"/>
          </a:p>
          <a:p>
            <a:pPr marL="514350" indent="-514350" algn="l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Правила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поведения на </a:t>
            </a: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</a:rPr>
              <a:t>детском празднике </a:t>
            </a:r>
            <a:endParaRPr lang="ru-RU" sz="32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sz="1800" dirty="0" smtClean="0">
                <a:latin typeface="Arial Narrow" pitchFamily="34" charset="0"/>
              </a:rPr>
              <a:t>         </a:t>
            </a:r>
            <a:r>
              <a:rPr lang="ru-RU" sz="1800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Для </a:t>
            </a:r>
            <a:r>
              <a:rPr lang="ru-RU" sz="1800" i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взрослых</a:t>
            </a:r>
          </a:p>
          <a:p>
            <a:pPr marL="514350" indent="-514350"/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Добро пожаловать на праздник к нам</a:t>
            </a:r>
          </a:p>
          <a:p>
            <a:pPr marL="514350" indent="-514350"/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И с правилами ознакомиться предлагаем Вам.</a:t>
            </a:r>
          </a:p>
          <a:p>
            <a:pPr marL="514350" indent="-514350"/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Мы в музыкальном зале рады видеть всех</a:t>
            </a:r>
          </a:p>
          <a:p>
            <a:pPr marL="514350" indent="-514350"/>
            <a:r>
              <a:rPr lang="ru-RU" sz="1800" b="1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Всегда звучат здесь песни, детский смех.</a:t>
            </a:r>
          </a:p>
          <a:p>
            <a:pPr marL="514350" indent="-514350" algn="ctr"/>
            <a:endParaRPr lang="ru-RU" dirty="0">
              <a:latin typeface="Batang" pitchFamily="18" charset="-127"/>
              <a:ea typeface="Batang" pitchFamily="18" charset="-127"/>
            </a:endParaRPr>
          </a:p>
        </p:txBody>
      </p:sp>
      <p:pic>
        <p:nvPicPr>
          <p:cNvPr id="7" name="Picture 3" descr="C:\Users\Софья\Downloads\novyy-god-prazdnik-vetki-4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356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717032"/>
            <a:ext cx="8229600" cy="2607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Чтобы праздник был спокойней,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          веселей,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Не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надо брать с собой грудных детей!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Устанут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, будут плакать и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кричать,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Нехорошо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артистов огорчать.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pic>
        <p:nvPicPr>
          <p:cNvPr id="2050" name="Picture 2" descr="C:\Users\Софья\Downloads\озадаченная-молодая-мать-с-плача-детьми-1101375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4293096"/>
            <a:ext cx="2438400" cy="2438400"/>
          </a:xfrm>
          <a:prstGeom prst="rect">
            <a:avLst/>
          </a:prstGeom>
          <a:noFill/>
        </p:spPr>
      </p:pic>
      <p:pic>
        <p:nvPicPr>
          <p:cNvPr id="5" name="Picture 3" descr="C:\Users\Софья\Downloads\novyy-god-prazdnik-vetki-40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3284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Софья\Downloads\2718924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901972" y="3573016"/>
            <a:ext cx="2242028" cy="328498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7544" y="2949238"/>
            <a:ext cx="7992888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В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день праздника вы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постарайтесь раньше встать,</a:t>
            </a:r>
            <a:endParaRPr lang="ru-RU" sz="20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Чтоб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на утренник в детский сад не опоздать.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Чтоб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Ваша дочка или Ваш сынок</a:t>
            </a:r>
          </a:p>
          <a:p>
            <a:pPr>
              <a:buNone/>
            </a:pP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Костюм 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надеть спокойно смог</a:t>
            </a:r>
            <a:r>
              <a:rPr lang="ru-RU" sz="2000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</p:txBody>
      </p:sp>
      <p:pic>
        <p:nvPicPr>
          <p:cNvPr id="3074" name="Picture 2" descr="C:\Users\Софья\Downloads\depositphotos_74736425-stock-illustration-girl-waking-u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97152"/>
            <a:ext cx="2411760" cy="2060848"/>
          </a:xfrm>
          <a:prstGeom prst="rect">
            <a:avLst/>
          </a:prstGeom>
          <a:noFill/>
        </p:spPr>
      </p:pic>
      <p:pic>
        <p:nvPicPr>
          <p:cNvPr id="8" name="Picture 3" descr="C:\Users\Софья\Downloads\novyy-god-prazdnik-vetki-404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3113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2967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А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вот фотоаппарат и камеру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возьмите.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И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обязательно весь праздник нам снимите.</a:t>
            </a:r>
          </a:p>
          <a:p>
            <a:pPr>
              <a:buNone/>
            </a:pPr>
            <a:endParaRPr lang="ru-RU" sz="2400" b="1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Еще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мы очень Вас просим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Аплодисментами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поддерживать детей, 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Чтобы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артисты стали посмелей!</a:t>
            </a:r>
          </a:p>
          <a:p>
            <a:pPr>
              <a:buNone/>
            </a:pPr>
            <a:r>
              <a:rPr lang="ru-RU" sz="2400" dirty="0" smtClean="0"/>
              <a:t>       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</a:t>
            </a:r>
          </a:p>
          <a:p>
            <a:pPr>
              <a:buNone/>
            </a:pPr>
            <a:r>
              <a:rPr lang="ru-RU" sz="2400" dirty="0" smtClean="0"/>
              <a:t>       </a:t>
            </a:r>
          </a:p>
          <a:p>
            <a:pPr>
              <a:buNone/>
            </a:pPr>
            <a:r>
              <a:rPr lang="ru-RU" sz="2400" dirty="0" smtClean="0"/>
              <a:t> </a:t>
            </a:r>
          </a:p>
          <a:p>
            <a:endParaRPr lang="ru-RU" sz="2400" dirty="0"/>
          </a:p>
        </p:txBody>
      </p:sp>
      <p:pic>
        <p:nvPicPr>
          <p:cNvPr id="5" name="Picture 3" descr="C:\Users\Софья\Downloads\novyy-god-prazdnik-vetki-4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3284984"/>
          </a:xfrm>
          <a:prstGeom prst="rect">
            <a:avLst/>
          </a:prstGeom>
          <a:noFill/>
        </p:spPr>
      </p:pic>
      <p:pic>
        <p:nvPicPr>
          <p:cNvPr id="4098" name="Picture 2" descr="C:\Users\Софья\Downloads\2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788648"/>
            <a:ext cx="2843808" cy="2069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А если вдруг Вы опоздали,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То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постарайтесь никому не помешать.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Не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забудьте снять пальто и шапки,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Снимите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сапоги, наденьте тапки.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А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лучше туфли на высоких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каблуках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Picture 3" descr="C:\Users\Софья\Downloads\novyy-god-prazdnik-vetki-40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47464"/>
            <a:ext cx="9144000" cy="3356992"/>
          </a:xfrm>
          <a:prstGeom prst="rect">
            <a:avLst/>
          </a:prstGeom>
          <a:noFill/>
        </p:spPr>
      </p:pic>
      <p:pic>
        <p:nvPicPr>
          <p:cNvPr id="5122" name="Picture 2" descr="C:\Users\Софья\Downloads\shutochnie-privetstviya-dlya-gostei-na-prazdnik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068960"/>
            <a:ext cx="2987824" cy="367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159</Words>
  <Application>Microsoft Office PowerPoint</Application>
  <PresentationFormat>Экран (4:3)</PresentationFormat>
  <Paragraphs>44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на детском празднике </dc:title>
  <dc:creator>Софья Белова</dc:creator>
  <cp:lastModifiedBy>Софья Белова</cp:lastModifiedBy>
  <cp:revision>3</cp:revision>
  <dcterms:created xsi:type="dcterms:W3CDTF">2019-12-16T09:18:28Z</dcterms:created>
  <dcterms:modified xsi:type="dcterms:W3CDTF">2019-12-29T03:55:22Z</dcterms:modified>
</cp:coreProperties>
</file>