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489" r:id="rId1"/>
  </p:sldMasterIdLst>
  <p:sldIdLst>
    <p:sldId id="272" r:id="rId2"/>
    <p:sldId id="273" r:id="rId3"/>
    <p:sldId id="274" r:id="rId4"/>
    <p:sldId id="275" r:id="rId5"/>
    <p:sldId id="280" r:id="rId6"/>
    <p:sldId id="278" r:id="rId7"/>
    <p:sldId id="281" r:id="rId8"/>
    <p:sldId id="269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06" autoAdjust="0"/>
  </p:normalViewPr>
  <p:slideViewPr>
    <p:cSldViewPr>
      <p:cViewPr varScale="1">
        <p:scale>
          <a:sx n="97" d="100"/>
          <a:sy n="97" d="100"/>
        </p:scale>
        <p:origin x="-114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764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pPr>
              <a:defRPr/>
            </a:pPr>
            <a:fld id="{3CC25C6C-4726-4174-A8FE-3B5E9CD79699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pPr>
              <a:defRPr/>
            </a:pPr>
            <a:fld id="{37F04421-6A8D-4D58-96D0-90F8634091F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74857DB-F9C9-490E-A807-0904DC44CB56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E717686-8E3A-4954-8094-1DC809863B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B046D7D-DA96-45F8-A456-EE77DEEFD114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63E5FCD-D87E-43EB-9067-B1D9BD6A65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Объект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60FE8170-8257-4000-BC90-7690C7881BE7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CFD8230C-2226-44CF-B258-629B97CC562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pPr>
              <a:defRPr/>
            </a:pPr>
            <a:fld id="{B68DD5DE-9456-4DC4-90ED-DB9597A28BC4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pPr>
              <a:defRPr/>
            </a:pPr>
            <a:fld id="{41BB98C1-5618-4CAA-B37F-C0A5D7A8DD1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1AE5217-89B7-49A5-BE42-A274A120080C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E9BAB1-3B8B-435B-88CF-EE3303E0715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Объект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5AB059E-C20B-4BCE-87BE-9C973F780E90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D0FB91E-C214-44F1-AADD-FC6B6C8B4AD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Объект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C1D9EAAB-80AA-4116-88CB-C3672FE2507C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D0C5963C-38C7-4AEF-84F0-4542BEE9A25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405B1F4-ACC4-41E8-A92B-546CFE4ED840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8708BE-BFD8-45AC-9045-BABB64F9C48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Объект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pPr>
              <a:defRPr/>
            </a:pPr>
            <a:fld id="{619060D3-FE3D-4DE5-9329-F2C5DB615674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pPr>
              <a:defRPr/>
            </a:pPr>
            <a:fld id="{B65E7FF2-37B1-4C4D-8786-3DEC21B61EA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>
              <a:defRPr/>
            </a:pPr>
            <a:fld id="{746525E5-C769-466D-B4F4-5B12494C846F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pPr>
              <a:defRPr/>
            </a:pPr>
            <a:fld id="{384BCDFE-1213-47D5-8B82-8EFA62A8ABF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76CDCF4F-15C7-4739-8770-600894593054}" type="datetimeFigureOut">
              <a:rPr lang="ru-RU" smtClean="0"/>
              <a:pPr>
                <a:defRPr/>
              </a:pPr>
              <a:t>27.12.2019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78D2C67F-B259-4146-A737-A3F5D81DCC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90" r:id="rId1"/>
    <p:sldLayoutId id="2147484491" r:id="rId2"/>
    <p:sldLayoutId id="2147484492" r:id="rId3"/>
    <p:sldLayoutId id="2147484493" r:id="rId4"/>
    <p:sldLayoutId id="2147484494" r:id="rId5"/>
    <p:sldLayoutId id="2147484495" r:id="rId6"/>
    <p:sldLayoutId id="2147484496" r:id="rId7"/>
    <p:sldLayoutId id="2147484497" r:id="rId8"/>
    <p:sldLayoutId id="2147484498" r:id="rId9"/>
    <p:sldLayoutId id="2147484499" r:id="rId10"/>
    <p:sldLayoutId id="2147484500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../slide_6.jpg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9512" y="43903"/>
            <a:ext cx="8533581" cy="6494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just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Calibri" pitchFamily="34" charset="0"/>
              </a:rPr>
              <a:t>Гостеприимство – качество, которое складывается из первобытной простоты и античного величия. 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Calibri" pitchFamily="34" charset="0"/>
              </a:rPr>
              <a:t> </a:t>
            </a:r>
            <a:r>
              <a:rPr lang="ru-RU" sz="3600" i="1" dirty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Calibri" pitchFamily="34" charset="0"/>
              </a:rPr>
              <a:t> </a:t>
            </a:r>
            <a:endParaRPr lang="ru-RU" sz="3600" i="1" dirty="0" smtClean="0">
              <a:solidFill>
                <a:schemeClr val="accent1">
                  <a:lumMod val="50000"/>
                </a:schemeClr>
              </a:solidFill>
              <a:ea typeface="Times New Roman" pitchFamily="18" charset="0"/>
              <a:cs typeface="Calibri" pitchFamily="34" charset="0"/>
            </a:endParaRPr>
          </a:p>
          <a:p>
            <a:pPr algn="just"/>
            <a:r>
              <a:rPr lang="ru-RU" sz="2800" i="1" dirty="0" smtClean="0">
                <a:solidFill>
                  <a:srgbClr val="002060"/>
                </a:solidFill>
                <a:ea typeface="Times New Roman" pitchFamily="18" charset="0"/>
                <a:cs typeface="Calibri" pitchFamily="34" charset="0"/>
              </a:rPr>
              <a:t>Сара </a:t>
            </a:r>
            <a:r>
              <a:rPr lang="ru-RU" sz="2800" i="1" dirty="0">
                <a:solidFill>
                  <a:srgbClr val="002060"/>
                </a:solidFill>
                <a:ea typeface="Times New Roman" pitchFamily="18" charset="0"/>
                <a:cs typeface="Calibri" pitchFamily="34" charset="0"/>
              </a:rPr>
              <a:t>Бернар</a:t>
            </a:r>
          </a:p>
          <a:p>
            <a:pPr algn="just"/>
            <a:endParaRPr lang="ru-RU" sz="2800" i="1" dirty="0">
              <a:solidFill>
                <a:schemeClr val="accent1">
                  <a:lumMod val="50000"/>
                </a:schemeClr>
              </a:solidFill>
              <a:ea typeface="Times New Roman" pitchFamily="18" charset="0"/>
              <a:cs typeface="Calibri" pitchFamily="34" charset="0"/>
            </a:endParaRPr>
          </a:p>
          <a:p>
            <a:pPr algn="just" eaLnBrk="0" hangingPunct="0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Calibri" pitchFamily="34" charset="0"/>
              </a:rPr>
              <a:t>Нельзя обижать гостя. </a:t>
            </a:r>
            <a:r>
              <a:rPr lang="ru-RU" sz="2800" i="1" dirty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Calibri" pitchFamily="34" charset="0"/>
              </a:rPr>
              <a:t>   </a:t>
            </a:r>
            <a:r>
              <a:rPr lang="ru-RU" sz="2800" i="1" dirty="0">
                <a:solidFill>
                  <a:srgbClr val="002060"/>
                </a:solidFill>
                <a:ea typeface="Times New Roman" pitchFamily="18" charset="0"/>
                <a:cs typeface="Calibri" pitchFamily="34" charset="0"/>
              </a:rPr>
              <a:t>Юлий Цезарь</a:t>
            </a:r>
          </a:p>
          <a:p>
            <a:pPr algn="just" eaLnBrk="0" hangingPunct="0"/>
            <a:endParaRPr lang="ru-RU" sz="3600" dirty="0">
              <a:solidFill>
                <a:schemeClr val="accent1">
                  <a:lumMod val="50000"/>
                </a:schemeClr>
              </a:solidFill>
              <a:ea typeface="Times New Roman" pitchFamily="18" charset="0"/>
              <a:cs typeface="Calibri" pitchFamily="34" charset="0"/>
            </a:endParaRPr>
          </a:p>
          <a:p>
            <a:pPr algn="just" eaLnBrk="0" hangingPunct="0"/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Times New Roman" pitchFamily="18" charset="0"/>
                <a:cs typeface="Calibri" pitchFamily="34" charset="0"/>
              </a:rPr>
              <a:t>Проявляя гостеприимство, не делайте этого только на словах; пусть ваши сердца преисполнятся радушием и любовью ко всем, с кем пересекутся ваши пути. </a:t>
            </a:r>
            <a:r>
              <a:rPr lang="ru-RU" sz="3600" b="1" dirty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Calibri" pitchFamily="34" charset="0"/>
              </a:rPr>
              <a:t> </a:t>
            </a:r>
            <a:r>
              <a:rPr lang="ru-RU" sz="3600" dirty="0">
                <a:solidFill>
                  <a:schemeClr val="accent1">
                    <a:lumMod val="50000"/>
                  </a:schemeClr>
                </a:solidFill>
                <a:ea typeface="Times New Roman" pitchFamily="18" charset="0"/>
                <a:cs typeface="Calibri" pitchFamily="34" charset="0"/>
              </a:rPr>
              <a:t>  </a:t>
            </a:r>
            <a:r>
              <a:rPr lang="ru-RU" sz="2800" i="1" dirty="0">
                <a:solidFill>
                  <a:srgbClr val="002060"/>
                </a:solidFill>
                <a:ea typeface="Times New Roman" pitchFamily="18" charset="0"/>
                <a:cs typeface="Calibri" pitchFamily="34" charset="0"/>
              </a:rPr>
              <a:t>Абдул-Баха</a:t>
            </a:r>
            <a:endParaRPr lang="ru-RU" sz="2800" dirty="0">
              <a:solidFill>
                <a:srgbClr val="002060"/>
              </a:solidFill>
              <a:ea typeface="Times New Roman" pitchFamily="18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11288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5400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Гостеприимство как традиция народа</a:t>
            </a:r>
            <a:endParaRPr lang="ru-RU" sz="5400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tretch>
            <a:fillRect/>
          </a:stretch>
        </p:blipFill>
        <p:spPr bwMode="auto">
          <a:xfrm>
            <a:off x="1071538" y="1928802"/>
            <a:ext cx="7000924" cy="4572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Самуил Яковлевич Маршак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15362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14438"/>
            <a:ext cx="8229600" cy="535781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Будь вежлив с каждым воробьем,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Не будь заносчив с муравьем,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А в обществе курином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Не замыкайся о своем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Пристрастии к перинам.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Когда навстречу бык идет,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Давай свернем с дороги,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Поскольку он – рогатый скот,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А мы с тобой  - безроги.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К.П. Брюллов. Авраам принимает трех странников</a:t>
            </a:r>
            <a:endParaRPr lang="ru-RU" dirty="0"/>
          </a:p>
        </p:txBody>
      </p:sp>
      <p:pic>
        <p:nvPicPr>
          <p:cNvPr id="16386" name="Picture 2" descr="C:\Users\Den\Desktop\Урок 20\voz_brullov_3angela_dub_740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tretch>
            <a:fillRect/>
          </a:stretch>
        </p:blipFill>
        <p:spPr>
          <a:xfrm>
            <a:off x="666750" y="1765300"/>
            <a:ext cx="7048500" cy="454342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444500"/>
            <a:ext cx="8715375" cy="4431983"/>
          </a:xfrm>
        </p:spPr>
        <p:txBody>
          <a:bodyPr>
            <a:spAutoFit/>
          </a:bodyPr>
          <a:lstStyle/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Что такое гостеприимство</a:t>
            </a:r>
            <a:r>
              <a:rPr lang="ru-RU" sz="3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reflection blurRad="12700" stA="28000" endPos="45000" dist="1000" dir="5400000" sy="-100000" algn="bl" rotWithShape="0"/>
                </a:effectLst>
              </a:rPr>
              <a:t>?</a:t>
            </a:r>
          </a:p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Гостеприимство – </a:t>
            </a:r>
          </a:p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радушное отношение </a:t>
            </a:r>
          </a:p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 гостям, </a:t>
            </a: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готовность</a:t>
            </a:r>
          </a:p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 желание принимать</a:t>
            </a:r>
          </a:p>
          <a:p>
            <a:pPr marL="0" indent="-411480" algn="ctr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гостей, </a:t>
            </a:r>
            <a:r>
              <a:rPr lang="ru-RU" sz="3600" b="1" cap="all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угощать их.</a:t>
            </a:r>
            <a:endParaRPr lang="ru-RU" sz="36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0070C0"/>
              </a:soli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3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>
                <a:hlinkClick r:id="rId2" action="ppaction://hlinkfile"/>
              </a:rPr>
              <a:t>..\slide_6.jpg</a:t>
            </a:r>
            <a:endParaRPr lang="ru-RU" smtClean="0"/>
          </a:p>
        </p:txBody>
      </p:sp>
      <p:pic>
        <p:nvPicPr>
          <p:cNvPr id="18435" name="Picture 4" descr="slide_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1912" y="476672"/>
            <a:ext cx="7620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Den\Desktop\Урок 20\3 класс\maria-marf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44624"/>
            <a:ext cx="8615459" cy="6596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Grp="1"/>
          </p:cNvSpPr>
          <p:nvPr>
            <p:ph type="ctrTitle" idx="4294967295"/>
          </p:nvPr>
        </p:nvSpPr>
        <p:spPr bwMode="auto">
          <a:xfrm>
            <a:off x="1371600" y="0"/>
            <a:ext cx="7772400" cy="14700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mtClean="0">
                <a:ln>
                  <a:noFill/>
                </a:ln>
                <a:solidFill>
                  <a:schemeClr val="tx1"/>
                </a:solidFill>
                <a:effectLst/>
              </a:rPr>
              <a:t>Спасибо за внимание!</a:t>
            </a:r>
          </a:p>
        </p:txBody>
      </p:sp>
      <p:pic>
        <p:nvPicPr>
          <p:cNvPr id="15362" name="Picture 2" descr="F:\My Documents\My Pictures\рисунки\кар (151).png"/>
          <p:cNvPicPr>
            <a:picLocks noChangeAspect="1" noChangeArrowheads="1"/>
          </p:cNvPicPr>
          <p:nvPr/>
        </p:nvPicPr>
        <p:blipFill>
          <a:blip r:embed="rId2" cstate="print">
            <a:extLst/>
          </a:blip>
          <a:srcRect/>
          <a:stretch>
            <a:fillRect/>
          </a:stretch>
        </p:blipFill>
        <p:spPr bwMode="auto">
          <a:xfrm>
            <a:off x="473771" y="1417626"/>
            <a:ext cx="7256566" cy="5000637"/>
          </a:xfrm>
          <a:prstGeom prst="rect">
            <a:avLst/>
          </a:prstGeom>
          <a:noFill/>
          <a:effectLst>
            <a:softEdge rad="12700"/>
          </a:effectLst>
          <a:ex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1277</TotalTime>
  <Words>104</Words>
  <Application>Microsoft Office PowerPoint</Application>
  <PresentationFormat>Экран (4:3)</PresentationFormat>
  <Paragraphs>27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Эркер</vt:lpstr>
      <vt:lpstr>Презентация PowerPoint</vt:lpstr>
      <vt:lpstr>Гостеприимство как традиция народа</vt:lpstr>
      <vt:lpstr>Самуил Яковлевич Маршак</vt:lpstr>
      <vt:lpstr>К.П. Брюллов. Авраам принимает трех странников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Этикет</dc:title>
  <dc:creator>Толстых</dc:creator>
  <cp:lastModifiedBy>COMP99</cp:lastModifiedBy>
  <cp:revision>42</cp:revision>
  <dcterms:created xsi:type="dcterms:W3CDTF">2011-12-02T14:38:58Z</dcterms:created>
  <dcterms:modified xsi:type="dcterms:W3CDTF">2019-12-27T07:40:42Z</dcterms:modified>
</cp:coreProperties>
</file>