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58" r:id="rId3"/>
    <p:sldId id="259" r:id="rId4"/>
    <p:sldId id="268" r:id="rId5"/>
    <p:sldId id="269" r:id="rId6"/>
    <p:sldId id="270" r:id="rId7"/>
    <p:sldId id="271" r:id="rId8"/>
    <p:sldId id="275" r:id="rId9"/>
    <p:sldId id="263" r:id="rId10"/>
    <p:sldId id="267" r:id="rId11"/>
    <p:sldId id="266" r:id="rId12"/>
    <p:sldId id="265" r:id="rId13"/>
    <p:sldId id="273" r:id="rId14"/>
    <p:sldId id="264" r:id="rId15"/>
    <p:sldId id="262" r:id="rId16"/>
    <p:sldId id="274" r:id="rId17"/>
    <p:sldId id="272" r:id="rId18"/>
    <p:sldId id="276" r:id="rId19"/>
    <p:sldId id="260" r:id="rId20"/>
    <p:sldId id="25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43"/>
    <a:srgbClr val="8E8EB4"/>
    <a:srgbClr val="5A5A88"/>
    <a:srgbClr val="3A3A58"/>
    <a:srgbClr val="434365"/>
    <a:srgbClr val="1B1B27"/>
    <a:srgbClr val="4B4B71"/>
    <a:srgbClr val="0E0E14"/>
    <a:srgbClr val="393955"/>
    <a:srgbClr val="4A4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51" autoAdjust="0"/>
  </p:normalViewPr>
  <p:slideViewPr>
    <p:cSldViewPr snapToGrid="0">
      <p:cViewPr varScale="1">
        <p:scale>
          <a:sx n="64" d="100"/>
          <a:sy n="64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2FAC7-EC16-47E7-915B-46387885A041}">
      <dgm:prSet phldrT="[Текст]" custT="1"/>
      <dgm:spPr>
        <a:solidFill>
          <a:srgbClr val="1B1B27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не допускается наличие "плашек" (незаполненных клеток) в сетке кроссворда;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B3EDE0-8F49-4C79-A946-8C42BD721EF7}" type="parTrans" cxnId="{A50A3A9F-BD16-48FA-A999-53C71945B6A7}">
      <dgm:prSet/>
      <dgm:spPr/>
      <dgm:t>
        <a:bodyPr/>
        <a:lstStyle/>
        <a:p>
          <a:endParaRPr lang="ru-RU"/>
        </a:p>
      </dgm:t>
    </dgm:pt>
    <dgm:pt modelId="{AD9C7159-B787-4DB9-9E6D-F4DCFA54EE30}" type="sibTrans" cxnId="{A50A3A9F-BD16-48FA-A999-53C71945B6A7}">
      <dgm:prSet/>
      <dgm:spPr>
        <a:ln>
          <a:solidFill>
            <a:srgbClr val="666699"/>
          </a:solidFill>
        </a:ln>
      </dgm:spPr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случайные буквосочетания и пересечения;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загаданные слова должны быть именами существительными в именительном падеже единственного числа;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5028E37D-3047-4362-ADF3-B34ADC5AA0F0}">
      <dgm:prSet phldrT="[Текст]"/>
      <dgm:spPr/>
      <dgm:t>
        <a:bodyPr/>
        <a:lstStyle/>
        <a:p>
          <a:endParaRPr lang="ru-RU" dirty="0"/>
        </a:p>
      </dgm:t>
    </dgm:pt>
    <dgm:pt modelId="{8CE951B2-BD40-4D5B-9AC8-08494DD7E809}" type="parTrans" cxnId="{9E418833-5EA7-4983-870D-E51A2BA7719B}">
      <dgm:prSet/>
      <dgm:spPr/>
      <dgm:t>
        <a:bodyPr/>
        <a:lstStyle/>
        <a:p>
          <a:endParaRPr lang="ru-RU"/>
        </a:p>
      </dgm:t>
    </dgm:pt>
    <dgm:pt modelId="{2C5285BA-85F3-4953-BA59-8FFB0A4EC028}" type="sibTrans" cxnId="{9E418833-5EA7-4983-870D-E51A2BA7719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двухбуквенные слова должны иметь два пересечения;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трехбуквенные слова должны иметь не менее двух пересечений;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dirty="0" smtClean="0"/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аббревиатуры, сокращения;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рекомендуется большое количество двухбуквенных слов.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7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</dgm:pt>
    <dgm:pt modelId="{A808B995-C446-4593-9710-470F2EE98A1C}" type="pres">
      <dgm:prSet presAssocID="{C6BE8A2F-CFFA-40D2-9C6A-80CDA52D4A08}" presName="extraNode" presStyleLbl="node1" presStyleIdx="0" presStyleCnt="7"/>
      <dgm:spPr/>
    </dgm:pt>
    <dgm:pt modelId="{B056415B-A65B-4FDE-AADC-98A33CE068A7}" type="pres">
      <dgm:prSet presAssocID="{C6BE8A2F-CFFA-40D2-9C6A-80CDA52D4A08}" presName="dstNode" presStyleLbl="node1" presStyleIdx="0" presStyleCnt="7"/>
      <dgm:spPr/>
    </dgm:pt>
    <dgm:pt modelId="{2B432997-E8F1-410F-9078-2234450A688F}" type="pres">
      <dgm:prSet presAssocID="{1782FAC7-EC16-47E7-915B-46387885A041}" presName="text_1" presStyleLbl="node1" presStyleIdx="0" presStyleCnt="7" custScaleY="148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BF715-1A84-453F-A79C-6B3426F8D837}" type="pres">
      <dgm:prSet presAssocID="{1782FAC7-EC16-47E7-915B-46387885A041}" presName="accent_1" presStyleCnt="0"/>
      <dgm:spPr/>
    </dgm:pt>
    <dgm:pt modelId="{9922B3F1-BFB0-426C-8AAC-EF08AF3EC5D0}" type="pres">
      <dgm:prSet presAssocID="{1782FAC7-EC16-47E7-915B-46387885A041}" presName="accentRepeatNode" presStyleLbl="solidFgAcc1" presStyleIdx="0" presStyleCnt="7"/>
      <dgm:spPr>
        <a:solidFill>
          <a:srgbClr val="1B1B27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78B502F-A0B4-4CAB-8F78-42F393D2DA3A}" type="pres">
      <dgm:prSet presAssocID="{F4753658-AAAA-45B7-8277-B1BAB89C2A45}" presName="text_2" presStyleLbl="node1" presStyleIdx="1" presStyleCnt="7" custScaleY="135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358BD-B8A8-452C-95FC-3B213A896229}" type="pres">
      <dgm:prSet presAssocID="{F4753658-AAAA-45B7-8277-B1BAB89C2A45}" presName="accent_2" presStyleCnt="0"/>
      <dgm:spPr/>
    </dgm:pt>
    <dgm:pt modelId="{90974584-23B0-4BE4-8F42-E0EABE7D5602}" type="pres">
      <dgm:prSet presAssocID="{F4753658-AAAA-45B7-8277-B1BAB89C2A45}" presName="accentRepeatNode" presStyleLbl="solidFgAcc1" presStyleIdx="1" presStyleCnt="7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BB82CFC1-DBF9-4C27-B065-DEBAF804A99D}" type="pres">
      <dgm:prSet presAssocID="{24BC7C27-EDA5-46A2-BF24-141930F2CA6A}" presName="text_3" presStyleLbl="node1" presStyleIdx="2" presStyleCnt="7" custScaleY="161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DE1CA-1D0C-491B-A3C3-C7DC0CCE4420}" type="pres">
      <dgm:prSet presAssocID="{24BC7C27-EDA5-46A2-BF24-141930F2CA6A}" presName="accent_3" presStyleCnt="0"/>
      <dgm:spPr/>
    </dgm:pt>
    <dgm:pt modelId="{6134920A-62BC-4355-A907-DA63482F1B1A}" type="pres">
      <dgm:prSet presAssocID="{24BC7C27-EDA5-46A2-BF24-141930F2CA6A}" presName="accentRepeatNode" presStyleLbl="solidFgAcc1" presStyleIdx="2" presStyleCnt="7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621F5FC-DC0B-43B5-BD79-60C512D09E5B}" type="pres">
      <dgm:prSet presAssocID="{EE42807A-DBED-48E9-80ED-4825F14FD976}" presName="text_4" presStyleLbl="node1" presStyleIdx="3" presStyleCnt="7" custScaleY="120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E6454-6F7E-4D7F-946E-C2A81480BD17}" type="pres">
      <dgm:prSet presAssocID="{EE42807A-DBED-48E9-80ED-4825F14FD976}" presName="accent_4" presStyleCnt="0"/>
      <dgm:spPr/>
    </dgm:pt>
    <dgm:pt modelId="{FABE78ED-294E-4EBD-96F7-A8ABAB5C25AA}" type="pres">
      <dgm:prSet presAssocID="{EE42807A-DBED-48E9-80ED-4825F14FD976}" presName="accentRepeatNode" presStyleLbl="solidFgAcc1" presStyleIdx="3" presStyleCnt="7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7F8EC2-1997-4AA8-9A7B-105A8E9349F8}" type="pres">
      <dgm:prSet presAssocID="{A15D20FF-A26F-47CA-B7DB-9EDB1B612EC0}" presName="text_5" presStyleLbl="node1" presStyleIdx="4" presStyleCnt="7" custScaleY="134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EC31-F334-4AA1-BB36-0BAE8EF369FC}" type="pres">
      <dgm:prSet presAssocID="{A15D20FF-A26F-47CA-B7DB-9EDB1B612EC0}" presName="accent_5" presStyleCnt="0"/>
      <dgm:spPr/>
    </dgm:pt>
    <dgm:pt modelId="{14176792-880C-4FE3-8865-7B5601F0BEF1}" type="pres">
      <dgm:prSet presAssocID="{A15D20FF-A26F-47CA-B7DB-9EDB1B612EC0}" presName="accentRepeatNode" presStyleLbl="solidFgAcc1" presStyleIdx="4" presStyleCnt="7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2FCF748-31F0-49E2-B8F8-96ABBFF0D20C}" type="pres">
      <dgm:prSet presAssocID="{D7F943BB-2382-4E74-8C47-7449DD81C9BF}" presName="text_6" presStyleLbl="node1" presStyleIdx="5" presStyleCnt="7" custScaleY="127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BD319-61C0-4230-87B0-3129658E6D90}" type="pres">
      <dgm:prSet presAssocID="{D7F943BB-2382-4E74-8C47-7449DD81C9BF}" presName="accent_6" presStyleCnt="0"/>
      <dgm:spPr/>
    </dgm:pt>
    <dgm:pt modelId="{36EB3F7A-CEC9-4D7A-9893-823C11DE0A11}" type="pres">
      <dgm:prSet presAssocID="{D7F943BB-2382-4E74-8C47-7449DD81C9BF}" presName="accentRepeatNode" presStyleLbl="solidFgAcc1" presStyleIdx="5" presStyleCnt="7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251B42B1-58F3-4D45-AE4F-9BDB1B684F52}" type="pres">
      <dgm:prSet presAssocID="{EB3DBF5A-EE00-4713-B215-DB7A010F7B01}" presName="text_7" presStyleLbl="node1" presStyleIdx="6" presStyleCnt="7" custScaleY="14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40265-6592-42A1-88AC-56FB6BAFF193}" type="pres">
      <dgm:prSet presAssocID="{EB3DBF5A-EE00-4713-B215-DB7A010F7B01}" presName="accent_7" presStyleCnt="0"/>
      <dgm:spPr/>
    </dgm:pt>
    <dgm:pt modelId="{38363892-91F4-4CBF-8606-C400C62900F9}" type="pres">
      <dgm:prSet presAssocID="{EB3DBF5A-EE00-4713-B215-DB7A010F7B01}" presName="accentRepeatNode" presStyleLbl="solidFgAcc1" presStyleIdx="6" presStyleCnt="7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CC7829B5-86DE-4F7D-87E7-C03E3AAC9437}" type="presOf" srcId="{EB3DBF5A-EE00-4713-B215-DB7A010F7B01}" destId="{251B42B1-58F3-4D45-AE4F-9BDB1B684F52}" srcOrd="0" destOrd="0" presId="urn:microsoft.com/office/officeart/2008/layout/VerticalCurvedList"/>
    <dgm:cxn modelId="{EDA08D1B-E7B9-4F47-84E8-B9BF98FCDE84}" type="presOf" srcId="{24BC7C27-EDA5-46A2-BF24-141930F2CA6A}" destId="{BB82CFC1-DBF9-4C27-B065-DEBAF804A99D}" srcOrd="0" destOrd="0" presId="urn:microsoft.com/office/officeart/2008/layout/VerticalCurvedList"/>
    <dgm:cxn modelId="{33D4B39B-12C9-4BE9-947C-829AB8DA90BA}" srcId="{C6BE8A2F-CFFA-40D2-9C6A-80CDA52D4A08}" destId="{EE42807A-DBED-48E9-80ED-4825F14FD976}" srcOrd="3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1" destOrd="0" parTransId="{9A0F4530-4FC5-4C50-937B-79E03D8582D1}" sibTransId="{65B56CB0-4DD1-4513-9093-05A9DD1361E5}"/>
    <dgm:cxn modelId="{FE585D33-F699-4E8D-9DC4-EA2FDF80370B}" srcId="{C6BE8A2F-CFFA-40D2-9C6A-80CDA52D4A08}" destId="{D7F943BB-2382-4E74-8C47-7449DD81C9BF}" srcOrd="5" destOrd="0" parTransId="{F8DFE4F9-B533-4A00-BC2F-AA36FBD792B2}" sibTransId="{D74D72AA-20BC-4EF8-9C15-F8D67470E564}"/>
    <dgm:cxn modelId="{50741798-D564-4287-801E-06E020E94808}" type="presOf" srcId="{D7F943BB-2382-4E74-8C47-7449DD81C9BF}" destId="{02FCF748-31F0-49E2-B8F8-96ABBFF0D20C}" srcOrd="0" destOrd="0" presId="urn:microsoft.com/office/officeart/2008/layout/VerticalCurvedList"/>
    <dgm:cxn modelId="{55C81C23-8F1B-4FFA-A409-8580B758C8F0}" type="presOf" srcId="{EE42807A-DBED-48E9-80ED-4825F14FD976}" destId="{3621F5FC-DC0B-43B5-BD79-60C512D09E5B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6EB0482B-45D8-4375-9611-4E3532C7CA56}" type="presOf" srcId="{AD9C7159-B787-4DB9-9E6D-F4DCFA54EE30}" destId="{33177047-C69C-4DBB-8FF0-55DA00A0FE1A}" srcOrd="0" destOrd="0" presId="urn:microsoft.com/office/officeart/2008/layout/VerticalCurvedList"/>
    <dgm:cxn modelId="{2F14EE0A-A564-4282-980A-12141D7208CE}" type="presOf" srcId="{A15D20FF-A26F-47CA-B7DB-9EDB1B612EC0}" destId="{E37F8EC2-1997-4AA8-9A7B-105A8E9349F8}" srcOrd="0" destOrd="0" presId="urn:microsoft.com/office/officeart/2008/layout/VerticalCurvedList"/>
    <dgm:cxn modelId="{A50A3A9F-BD16-48FA-A999-53C71945B6A7}" srcId="{C6BE8A2F-CFFA-40D2-9C6A-80CDA52D4A08}" destId="{1782FAC7-EC16-47E7-915B-46387885A041}" srcOrd="0" destOrd="0" parTransId="{1EB3EDE0-8F49-4C79-A946-8C42BD721EF7}" sibTransId="{AD9C7159-B787-4DB9-9E6D-F4DCFA54EE30}"/>
    <dgm:cxn modelId="{BCA3A481-BA62-44E8-8F53-4A290365B0E7}" srcId="{C6BE8A2F-CFFA-40D2-9C6A-80CDA52D4A08}" destId="{EB3DBF5A-EE00-4713-B215-DB7A010F7B01}" srcOrd="6" destOrd="0" parTransId="{82EB2305-10A9-420D-81CF-5C8466018240}" sibTransId="{D5FF79AA-BCCB-454C-A960-EAB75C2EEF9D}"/>
    <dgm:cxn modelId="{BC4AB0A8-E9D7-4076-88A2-CB24DAFF3A73}" type="presOf" srcId="{F4753658-AAAA-45B7-8277-B1BAB89C2A45}" destId="{178B502F-A0B4-4CAB-8F78-42F393D2DA3A}" srcOrd="0" destOrd="0" presId="urn:microsoft.com/office/officeart/2008/layout/VerticalCurvedList"/>
    <dgm:cxn modelId="{15B329DD-F583-4415-B610-C5DD2B9235F8}" srcId="{C6BE8A2F-CFFA-40D2-9C6A-80CDA52D4A08}" destId="{A15D20FF-A26F-47CA-B7DB-9EDB1B612EC0}" srcOrd="4" destOrd="0" parTransId="{94090CE0-059A-442C-B12B-54586EEB6CA9}" sibTransId="{C862E30B-ADD3-4474-8027-90CDA692E24C}"/>
    <dgm:cxn modelId="{50C2009D-2169-4425-9F29-C90688FC4746}" type="presOf" srcId="{1782FAC7-EC16-47E7-915B-46387885A041}" destId="{2B432997-E8F1-410F-9078-2234450A688F}" srcOrd="0" destOrd="0" presId="urn:microsoft.com/office/officeart/2008/layout/VerticalCurvedList"/>
    <dgm:cxn modelId="{0FFAEC4E-F43E-4045-A0D0-3431ECE43B3B}" srcId="{C6BE8A2F-CFFA-40D2-9C6A-80CDA52D4A08}" destId="{24BC7C27-EDA5-46A2-BF24-141930F2CA6A}" srcOrd="2" destOrd="0" parTransId="{7F58DF76-7994-4B4B-83B3-9DF42706CDD9}" sibTransId="{1227FCB5-7CB5-4876-A255-E9B8CACAED3B}"/>
    <dgm:cxn modelId="{9E418833-5EA7-4983-870D-E51A2BA7719B}" srcId="{C6BE8A2F-CFFA-40D2-9C6A-80CDA52D4A08}" destId="{5028E37D-3047-4362-ADF3-B34ADC5AA0F0}" srcOrd="7" destOrd="0" parTransId="{8CE951B2-BD40-4D5B-9AC8-08494DD7E809}" sibTransId="{2C5285BA-85F3-4953-BA59-8FFB0A4EC028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D34F2B4E-D7B2-4F7C-A6CE-031824928226}" type="presParOf" srcId="{0136B065-58D0-48A0-9542-0F0AB1CDD711}" destId="{2B432997-E8F1-410F-9078-2234450A688F}" srcOrd="1" destOrd="0" presId="urn:microsoft.com/office/officeart/2008/layout/VerticalCurvedList"/>
    <dgm:cxn modelId="{8816921D-A4DD-4E26-A042-2E888A64AF52}" type="presParOf" srcId="{0136B065-58D0-48A0-9542-0F0AB1CDD711}" destId="{689BF715-1A84-453F-A79C-6B3426F8D837}" srcOrd="2" destOrd="0" presId="urn:microsoft.com/office/officeart/2008/layout/VerticalCurvedList"/>
    <dgm:cxn modelId="{DE8838C5-41AB-49D2-8367-7A604D9BD4DB}" type="presParOf" srcId="{689BF715-1A84-453F-A79C-6B3426F8D837}" destId="{9922B3F1-BFB0-426C-8AAC-EF08AF3EC5D0}" srcOrd="0" destOrd="0" presId="urn:microsoft.com/office/officeart/2008/layout/VerticalCurvedList"/>
    <dgm:cxn modelId="{DBEA3757-C6D0-40C5-83CE-9FB4D02559E1}" type="presParOf" srcId="{0136B065-58D0-48A0-9542-0F0AB1CDD711}" destId="{178B502F-A0B4-4CAB-8F78-42F393D2DA3A}" srcOrd="3" destOrd="0" presId="urn:microsoft.com/office/officeart/2008/layout/VerticalCurvedList"/>
    <dgm:cxn modelId="{9616487C-F1AF-46FB-AE19-3BB230D45E0A}" type="presParOf" srcId="{0136B065-58D0-48A0-9542-0F0AB1CDD711}" destId="{745358BD-B8A8-452C-95FC-3B213A896229}" srcOrd="4" destOrd="0" presId="urn:microsoft.com/office/officeart/2008/layout/VerticalCurvedList"/>
    <dgm:cxn modelId="{1D44FA64-3CC1-4C96-8684-69CCD1966AB4}" type="presParOf" srcId="{745358BD-B8A8-452C-95FC-3B213A896229}" destId="{90974584-23B0-4BE4-8F42-E0EABE7D5602}" srcOrd="0" destOrd="0" presId="urn:microsoft.com/office/officeart/2008/layout/VerticalCurvedList"/>
    <dgm:cxn modelId="{433E702C-5575-4645-918A-B4D5CF59DD0E}" type="presParOf" srcId="{0136B065-58D0-48A0-9542-0F0AB1CDD711}" destId="{BB82CFC1-DBF9-4C27-B065-DEBAF804A99D}" srcOrd="5" destOrd="0" presId="urn:microsoft.com/office/officeart/2008/layout/VerticalCurvedList"/>
    <dgm:cxn modelId="{EEE864C0-D720-4235-B299-BFF6DFE167BC}" type="presParOf" srcId="{0136B065-58D0-48A0-9542-0F0AB1CDD711}" destId="{CF0DE1CA-1D0C-491B-A3C3-C7DC0CCE4420}" srcOrd="6" destOrd="0" presId="urn:microsoft.com/office/officeart/2008/layout/VerticalCurvedList"/>
    <dgm:cxn modelId="{9552EE77-642B-4E77-9117-E4F66098A7D8}" type="presParOf" srcId="{CF0DE1CA-1D0C-491B-A3C3-C7DC0CCE4420}" destId="{6134920A-62BC-4355-A907-DA63482F1B1A}" srcOrd="0" destOrd="0" presId="urn:microsoft.com/office/officeart/2008/layout/VerticalCurvedList"/>
    <dgm:cxn modelId="{089015E3-9508-43AD-B597-7869FDC63977}" type="presParOf" srcId="{0136B065-58D0-48A0-9542-0F0AB1CDD711}" destId="{3621F5FC-DC0B-43B5-BD79-60C512D09E5B}" srcOrd="7" destOrd="0" presId="urn:microsoft.com/office/officeart/2008/layout/VerticalCurvedList"/>
    <dgm:cxn modelId="{97D1F62B-6CD4-45B7-AB46-93F8FCBEEE7B}" type="presParOf" srcId="{0136B065-58D0-48A0-9542-0F0AB1CDD711}" destId="{6A7E6454-6F7E-4D7F-946E-C2A81480BD17}" srcOrd="8" destOrd="0" presId="urn:microsoft.com/office/officeart/2008/layout/VerticalCurvedList"/>
    <dgm:cxn modelId="{8FF93362-FE1C-4EAD-902B-2CF9034FAD9C}" type="presParOf" srcId="{6A7E6454-6F7E-4D7F-946E-C2A81480BD17}" destId="{FABE78ED-294E-4EBD-96F7-A8ABAB5C25AA}" srcOrd="0" destOrd="0" presId="urn:microsoft.com/office/officeart/2008/layout/VerticalCurvedList"/>
    <dgm:cxn modelId="{16742500-1EA0-4E9A-AEA2-ED6D626DF48F}" type="presParOf" srcId="{0136B065-58D0-48A0-9542-0F0AB1CDD711}" destId="{E37F8EC2-1997-4AA8-9A7B-105A8E9349F8}" srcOrd="9" destOrd="0" presId="urn:microsoft.com/office/officeart/2008/layout/VerticalCurvedList"/>
    <dgm:cxn modelId="{5A886911-25E8-4FC8-BF3D-42BB678595D6}" type="presParOf" srcId="{0136B065-58D0-48A0-9542-0F0AB1CDD711}" destId="{874EEC31-F334-4AA1-BB36-0BAE8EF369FC}" srcOrd="10" destOrd="0" presId="urn:microsoft.com/office/officeart/2008/layout/VerticalCurvedList"/>
    <dgm:cxn modelId="{46160748-0869-47DB-970A-B5B5B3DAD118}" type="presParOf" srcId="{874EEC31-F334-4AA1-BB36-0BAE8EF369FC}" destId="{14176792-880C-4FE3-8865-7B5601F0BEF1}" srcOrd="0" destOrd="0" presId="urn:microsoft.com/office/officeart/2008/layout/VerticalCurvedList"/>
    <dgm:cxn modelId="{429F9A30-C16D-4F60-8624-3784626FF91B}" type="presParOf" srcId="{0136B065-58D0-48A0-9542-0F0AB1CDD711}" destId="{02FCF748-31F0-49E2-B8F8-96ABBFF0D20C}" srcOrd="11" destOrd="0" presId="urn:microsoft.com/office/officeart/2008/layout/VerticalCurvedList"/>
    <dgm:cxn modelId="{24E3F63D-5837-4AD2-A00A-7B3815C72C30}" type="presParOf" srcId="{0136B065-58D0-48A0-9542-0F0AB1CDD711}" destId="{7CFBD319-61C0-4230-87B0-3129658E6D90}" srcOrd="12" destOrd="0" presId="urn:microsoft.com/office/officeart/2008/layout/VerticalCurvedList"/>
    <dgm:cxn modelId="{4D162C99-E5D3-4A3F-8BF9-023A247B5220}" type="presParOf" srcId="{7CFBD319-61C0-4230-87B0-3129658E6D90}" destId="{36EB3F7A-CEC9-4D7A-9893-823C11DE0A11}" srcOrd="0" destOrd="0" presId="urn:microsoft.com/office/officeart/2008/layout/VerticalCurvedList"/>
    <dgm:cxn modelId="{5319546C-46C6-4478-83C2-256FC0462D1B}" type="presParOf" srcId="{0136B065-58D0-48A0-9542-0F0AB1CDD711}" destId="{251B42B1-58F3-4D45-AE4F-9BDB1B684F52}" srcOrd="13" destOrd="0" presId="urn:microsoft.com/office/officeart/2008/layout/VerticalCurvedList"/>
    <dgm:cxn modelId="{93FE4F1E-C87B-4456-9DCB-1F44C56FCAC9}" type="presParOf" srcId="{0136B065-58D0-48A0-9542-0F0AB1CDD711}" destId="{99440265-6592-42A1-88AC-56FB6BAFF193}" srcOrd="14" destOrd="0" presId="urn:microsoft.com/office/officeart/2008/layout/VerticalCurvedList"/>
    <dgm:cxn modelId="{257F7CFA-1634-42B1-93E0-5657D6999CE0}" type="presParOf" srcId="{99440265-6592-42A1-88AC-56FB6BAFF193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р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исунок кроссворда должен быть четким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должна быть пустой только с цифрами позиций слов-ответов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 custT="1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5800" dirty="0" smtClean="0"/>
            <a:t>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тветы на кроссворд публикуются на отдельном листе;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47AA3093-43E8-4E76-838B-5969CBB70542}">
      <dgm:prSet phldrT="[Текст]" custT="1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ответы предназначены для проверки правильности решения кроссворда и дают возможность ознакомиться с правильными ответами на нерешенные позиции условий.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91E5D1-1A38-4834-9AF1-0B12024E4F10}" type="parTrans" cxnId="{AC383072-7FF7-4BBE-B869-CA9774A2402E}">
      <dgm:prSet/>
      <dgm:spPr/>
      <dgm:t>
        <a:bodyPr/>
        <a:lstStyle/>
        <a:p>
          <a:endParaRPr lang="ru-RU"/>
        </a:p>
      </dgm:t>
    </dgm:pt>
    <dgm:pt modelId="{EF0AC58F-956E-4676-81C5-60421F844590}" type="sibTrans" cxnId="{AC383072-7FF7-4BBE-B869-CA9774A2402E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4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</dgm:pt>
    <dgm:pt modelId="{A808B995-C446-4593-9710-470F2EE98A1C}" type="pres">
      <dgm:prSet presAssocID="{C6BE8A2F-CFFA-40D2-9C6A-80CDA52D4A08}" presName="extraNode" presStyleLbl="node1" presStyleIdx="0" presStyleCnt="4"/>
      <dgm:spPr/>
    </dgm:pt>
    <dgm:pt modelId="{B056415B-A65B-4FDE-AADC-98A33CE068A7}" type="pres">
      <dgm:prSet presAssocID="{C6BE8A2F-CFFA-40D2-9C6A-80CDA52D4A08}" presName="dstNode" presStyleLbl="node1" presStyleIdx="0" presStyleCnt="4"/>
      <dgm:spPr/>
    </dgm:pt>
    <dgm:pt modelId="{44C4A8F8-5298-470C-8C80-9DB9A10DD8A6}" type="pres">
      <dgm:prSet presAssocID="{24BC7C27-EDA5-46A2-BF24-141930F2CA6A}" presName="text_1" presStyleLbl="node1" presStyleIdx="0" presStyleCnt="4" custScaleY="131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E8C0D5-F5F3-4AEC-8CCD-00B39D10205F}" type="pres">
      <dgm:prSet presAssocID="{24BC7C27-EDA5-46A2-BF24-141930F2CA6A}" presName="accent_1" presStyleCnt="0"/>
      <dgm:spPr/>
    </dgm:pt>
    <dgm:pt modelId="{6134920A-62BC-4355-A907-DA63482F1B1A}" type="pres">
      <dgm:prSet presAssocID="{24BC7C27-EDA5-46A2-BF24-141930F2CA6A}" presName="accentRepeatNode" presStyleLbl="solidFgAcc1" presStyleIdx="0" presStyleCnt="4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012F6AC-BF2F-4863-BF7C-3E80C01F22CD}" type="pres">
      <dgm:prSet presAssocID="{EE42807A-DBED-48E9-80ED-4825F14FD976}" presName="text_2" presStyleLbl="node1" presStyleIdx="1" presStyleCnt="4" custScaleY="1147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B4D8E9-9843-4959-869C-2033918CEE3C}" type="pres">
      <dgm:prSet presAssocID="{EE42807A-DBED-48E9-80ED-4825F14FD976}" presName="accent_2" presStyleCnt="0"/>
      <dgm:spPr/>
    </dgm:pt>
    <dgm:pt modelId="{FABE78ED-294E-4EBD-96F7-A8ABAB5C25AA}" type="pres">
      <dgm:prSet presAssocID="{EE42807A-DBED-48E9-80ED-4825F14FD976}" presName="accentRepeatNode" presStyleLbl="solidFgAcc1" presStyleIdx="1" presStyleCnt="4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FF82315-4065-49E7-9E31-6B78A76DC660}" type="pres">
      <dgm:prSet presAssocID="{D7F943BB-2382-4E74-8C47-7449DD81C9BF}" presName="text_3" presStyleLbl="node1" presStyleIdx="2" presStyleCnt="4" custScaleY="123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41384-558C-45BE-9D92-2AABFDE3E594}" type="pres">
      <dgm:prSet presAssocID="{D7F943BB-2382-4E74-8C47-7449DD81C9BF}" presName="accent_3" presStyleCnt="0"/>
      <dgm:spPr/>
    </dgm:pt>
    <dgm:pt modelId="{36EB3F7A-CEC9-4D7A-9893-823C11DE0A11}" type="pres">
      <dgm:prSet presAssocID="{D7F943BB-2382-4E74-8C47-7449DD81C9BF}" presName="accentRepeatNode" presStyleLbl="solidFgAcc1" presStyleIdx="2" presStyleCnt="4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BF285F09-2953-45F5-8C2E-2D5ED340BE21}" type="pres">
      <dgm:prSet presAssocID="{47AA3093-43E8-4E76-838B-5969CBB70542}" presName="text_4" presStyleLbl="node1" presStyleIdx="3" presStyleCnt="4" custScaleY="143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BCE29-5490-4045-B595-826C1F9DDB13}" type="pres">
      <dgm:prSet presAssocID="{47AA3093-43E8-4E76-838B-5969CBB70542}" presName="accent_4" presStyleCnt="0"/>
      <dgm:spPr/>
    </dgm:pt>
    <dgm:pt modelId="{9E48FAEB-590D-47D7-8D7B-14BBBF889886}" type="pres">
      <dgm:prSet presAssocID="{47AA3093-43E8-4E76-838B-5969CBB70542}" presName="accentRepeatNode" presStyleLbl="solidFgAcc1" presStyleIdx="3" presStyleCnt="4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33D4B39B-12C9-4BE9-947C-829AB8DA90BA}" srcId="{C6BE8A2F-CFFA-40D2-9C6A-80CDA52D4A08}" destId="{EE42807A-DBED-48E9-80ED-4825F14FD976}" srcOrd="1" destOrd="0" parTransId="{18C32C1A-C6C0-4B3D-881B-584C732971FA}" sibTransId="{3F3E5423-6954-4A61-B1FA-E77EE86A6C2B}"/>
    <dgm:cxn modelId="{BDD63E6C-6885-48BA-A9FD-FCFC1EDBE428}" type="presOf" srcId="{D7F943BB-2382-4E74-8C47-7449DD81C9BF}" destId="{0FF82315-4065-49E7-9E31-6B78A76DC660}" srcOrd="0" destOrd="0" presId="urn:microsoft.com/office/officeart/2008/layout/VerticalCurvedList"/>
    <dgm:cxn modelId="{AC383072-7FF7-4BBE-B869-CA9774A2402E}" srcId="{C6BE8A2F-CFFA-40D2-9C6A-80CDA52D4A08}" destId="{47AA3093-43E8-4E76-838B-5969CBB70542}" srcOrd="3" destOrd="0" parTransId="{FE91E5D1-1A38-4834-9AF1-0B12024E4F10}" sibTransId="{EF0AC58F-956E-4676-81C5-60421F844590}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E6B87A35-C783-444B-9608-937892F0CB28}" type="presOf" srcId="{1227FCB5-7CB5-4876-A255-E9B8CACAED3B}" destId="{33177047-C69C-4DBB-8FF0-55DA00A0FE1A}" srcOrd="0" destOrd="0" presId="urn:microsoft.com/office/officeart/2008/layout/VerticalCurvedList"/>
    <dgm:cxn modelId="{4BAF594A-8180-4730-818F-515F6792894E}" type="presOf" srcId="{24BC7C27-EDA5-46A2-BF24-141930F2CA6A}" destId="{44C4A8F8-5298-470C-8C80-9DB9A10DD8A6}" srcOrd="0" destOrd="0" presId="urn:microsoft.com/office/officeart/2008/layout/VerticalCurvedList"/>
    <dgm:cxn modelId="{8BF14732-BFE2-4FD9-B78D-C49DDC670075}" type="presOf" srcId="{EE42807A-DBED-48E9-80ED-4825F14FD976}" destId="{3012F6AC-BF2F-4863-BF7C-3E80C01F22CD}" srcOrd="0" destOrd="0" presId="urn:microsoft.com/office/officeart/2008/layout/VerticalCurvedList"/>
    <dgm:cxn modelId="{0FFAEC4E-F43E-4045-A0D0-3431ECE43B3B}" srcId="{C6BE8A2F-CFFA-40D2-9C6A-80CDA52D4A08}" destId="{24BC7C27-EDA5-46A2-BF24-141930F2CA6A}" srcOrd="0" destOrd="0" parTransId="{7F58DF76-7994-4B4B-83B3-9DF42706CDD9}" sibTransId="{1227FCB5-7CB5-4876-A255-E9B8CACAED3B}"/>
    <dgm:cxn modelId="{75E92A92-9C00-4821-8C88-F29FD59586E7}" type="presOf" srcId="{47AA3093-43E8-4E76-838B-5969CBB70542}" destId="{BF285F09-2953-45F5-8C2E-2D5ED340BE21}" srcOrd="0" destOrd="0" presId="urn:microsoft.com/office/officeart/2008/layout/VerticalCurvedList"/>
    <dgm:cxn modelId="{FE585D33-F699-4E8D-9DC4-EA2FDF80370B}" srcId="{C6BE8A2F-CFFA-40D2-9C6A-80CDA52D4A08}" destId="{D7F943BB-2382-4E74-8C47-7449DD81C9BF}" srcOrd="2" destOrd="0" parTransId="{F8DFE4F9-B533-4A00-BC2F-AA36FBD792B2}" sibTransId="{D74D72AA-20BC-4EF8-9C15-F8D67470E564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E15EB4A0-0212-4A19-B575-3B24294B6CE3}" type="presParOf" srcId="{0136B065-58D0-48A0-9542-0F0AB1CDD711}" destId="{44C4A8F8-5298-470C-8C80-9DB9A10DD8A6}" srcOrd="1" destOrd="0" presId="urn:microsoft.com/office/officeart/2008/layout/VerticalCurvedList"/>
    <dgm:cxn modelId="{37539671-3BFE-435B-A914-FD1E9B164D69}" type="presParOf" srcId="{0136B065-58D0-48A0-9542-0F0AB1CDD711}" destId="{CEE8C0D5-F5F3-4AEC-8CCD-00B39D10205F}" srcOrd="2" destOrd="0" presId="urn:microsoft.com/office/officeart/2008/layout/VerticalCurvedList"/>
    <dgm:cxn modelId="{DDCBE767-F0CE-4829-84B3-A3231ED5C812}" type="presParOf" srcId="{CEE8C0D5-F5F3-4AEC-8CCD-00B39D10205F}" destId="{6134920A-62BC-4355-A907-DA63482F1B1A}" srcOrd="0" destOrd="0" presId="urn:microsoft.com/office/officeart/2008/layout/VerticalCurvedList"/>
    <dgm:cxn modelId="{030139C5-5F49-40EA-8DCF-C1F1E73CD474}" type="presParOf" srcId="{0136B065-58D0-48A0-9542-0F0AB1CDD711}" destId="{3012F6AC-BF2F-4863-BF7C-3E80C01F22CD}" srcOrd="3" destOrd="0" presId="urn:microsoft.com/office/officeart/2008/layout/VerticalCurvedList"/>
    <dgm:cxn modelId="{2899632E-6A96-4DE0-BC26-E67EC4362E1F}" type="presParOf" srcId="{0136B065-58D0-48A0-9542-0F0AB1CDD711}" destId="{C4B4D8E9-9843-4959-869C-2033918CEE3C}" srcOrd="4" destOrd="0" presId="urn:microsoft.com/office/officeart/2008/layout/VerticalCurvedList"/>
    <dgm:cxn modelId="{DDFF0E16-EA63-4126-BA34-1744CCC244EA}" type="presParOf" srcId="{C4B4D8E9-9843-4959-869C-2033918CEE3C}" destId="{FABE78ED-294E-4EBD-96F7-A8ABAB5C25AA}" srcOrd="0" destOrd="0" presId="urn:microsoft.com/office/officeart/2008/layout/VerticalCurvedList"/>
    <dgm:cxn modelId="{90A6D366-AB36-4712-8490-604158DFE1BA}" type="presParOf" srcId="{0136B065-58D0-48A0-9542-0F0AB1CDD711}" destId="{0FF82315-4065-49E7-9E31-6B78A76DC660}" srcOrd="5" destOrd="0" presId="urn:microsoft.com/office/officeart/2008/layout/VerticalCurvedList"/>
    <dgm:cxn modelId="{9CF9E368-F501-4E2F-9E2D-94702833DB70}" type="presParOf" srcId="{0136B065-58D0-48A0-9542-0F0AB1CDD711}" destId="{66541384-558C-45BE-9D92-2AABFDE3E594}" srcOrd="6" destOrd="0" presId="urn:microsoft.com/office/officeart/2008/layout/VerticalCurvedList"/>
    <dgm:cxn modelId="{2A44335B-5EF8-4354-B3B4-16BAB657883F}" type="presParOf" srcId="{66541384-558C-45BE-9D92-2AABFDE3E594}" destId="{36EB3F7A-CEC9-4D7A-9893-823C11DE0A11}" srcOrd="0" destOrd="0" presId="urn:microsoft.com/office/officeart/2008/layout/VerticalCurvedList"/>
    <dgm:cxn modelId="{945FB140-02EA-4A23-90D5-D350EC6FD52C}" type="presParOf" srcId="{0136B065-58D0-48A0-9542-0F0AB1CDD711}" destId="{BF285F09-2953-45F5-8C2E-2D5ED340BE21}" srcOrd="7" destOrd="0" presId="urn:microsoft.com/office/officeart/2008/layout/VerticalCurvedList"/>
    <dgm:cxn modelId="{B550B654-2847-4DAF-87DC-C71DE0360156}" type="presParOf" srcId="{0136B065-58D0-48A0-9542-0F0AB1CDD711}" destId="{D94BCE29-5490-4045-B595-826C1F9DDB13}" srcOrd="8" destOrd="0" presId="urn:microsoft.com/office/officeart/2008/layout/VerticalCurvedList"/>
    <dgm:cxn modelId="{D2F00756-4BA0-4AE2-A829-636CA73DE8AB}" type="presParOf" srcId="{D94BCE29-5490-4045-B595-826C1F9DDB13}" destId="{9E48FAEB-590D-47D7-8D7B-14BBBF88988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графическим методом; при этом все элементы должны быть сгруппированы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табличным методом; при этом границы ненужных ячеек стираются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н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омера либо вставляют непосредственно в ячейки, либо записывают рядом с соответствующими ячейками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способом или оформлены в виде выносок к соответствующим клеткам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dirty="0" smtClean="0"/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 custT="1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странице должен быть наглядно оформлен и правильно расположен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6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</dgm:pt>
    <dgm:pt modelId="{A808B995-C446-4593-9710-470F2EE98A1C}" type="pres">
      <dgm:prSet presAssocID="{C6BE8A2F-CFFA-40D2-9C6A-80CDA52D4A08}" presName="extraNode" presStyleLbl="node1" presStyleIdx="0" presStyleCnt="6"/>
      <dgm:spPr/>
    </dgm:pt>
    <dgm:pt modelId="{B056415B-A65B-4FDE-AADC-98A33CE068A7}" type="pres">
      <dgm:prSet presAssocID="{C6BE8A2F-CFFA-40D2-9C6A-80CDA52D4A08}" presName="dstNode" presStyleLbl="node1" presStyleIdx="0" presStyleCnt="6"/>
      <dgm:spPr/>
    </dgm:pt>
    <dgm:pt modelId="{B83308E1-32BC-48E1-B2F3-6F7220B3BAD1}" type="pres">
      <dgm:prSet presAssocID="{F4753658-AAAA-45B7-8277-B1BAB89C2A45}" presName="text_1" presStyleLbl="node1" presStyleIdx="0" presStyleCnt="6" custScaleY="137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FA76A-06B5-4926-8811-9E866E144FB8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6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C200EB1-71CD-447A-BA7C-0CD2D9131DE9}" type="pres">
      <dgm:prSet presAssocID="{24BC7C27-EDA5-46A2-BF24-141930F2CA6A}" presName="text_2" presStyleLbl="node1" presStyleIdx="1" presStyleCnt="6" custScaleY="149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4F6CA-3B9D-40B3-9EA7-06F7144C49AF}" type="pres">
      <dgm:prSet presAssocID="{24BC7C27-EDA5-46A2-BF24-141930F2CA6A}" presName="accent_2" presStyleCnt="0"/>
      <dgm:spPr/>
    </dgm:pt>
    <dgm:pt modelId="{6134920A-62BC-4355-A907-DA63482F1B1A}" type="pres">
      <dgm:prSet presAssocID="{24BC7C27-EDA5-46A2-BF24-141930F2CA6A}" presName="accentRepeatNode" presStyleLbl="solidFgAcc1" presStyleIdx="1" presStyleCnt="6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04697B9-C8C6-49B1-95F6-AFD11B3D7C74}" type="pres">
      <dgm:prSet presAssocID="{EE42807A-DBED-48E9-80ED-4825F14FD976}" presName="text_3" presStyleLbl="node1" presStyleIdx="2" presStyleCnt="6" custScaleY="140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882F2-BBD6-4429-AE3E-005C6C47B45A}" type="pres">
      <dgm:prSet presAssocID="{EE42807A-DBED-48E9-80ED-4825F14FD976}" presName="accent_3" presStyleCnt="0"/>
      <dgm:spPr/>
    </dgm:pt>
    <dgm:pt modelId="{FABE78ED-294E-4EBD-96F7-A8ABAB5C25AA}" type="pres">
      <dgm:prSet presAssocID="{EE42807A-DBED-48E9-80ED-4825F14FD976}" presName="accentRepeatNode" presStyleLbl="solidFgAcc1" presStyleIdx="2" presStyleCnt="6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0C2118D-3F0E-4A47-96EB-E8A847FD5349}" type="pres">
      <dgm:prSet presAssocID="{A15D20FF-A26F-47CA-B7DB-9EDB1B612EC0}" presName="text_4" presStyleLbl="node1" presStyleIdx="3" presStyleCnt="6" custScaleY="158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76EA9-E983-4A77-8000-E31A370F1DED}" type="pres">
      <dgm:prSet presAssocID="{A15D20FF-A26F-47CA-B7DB-9EDB1B612EC0}" presName="accent_4" presStyleCnt="0"/>
      <dgm:spPr/>
    </dgm:pt>
    <dgm:pt modelId="{14176792-880C-4FE3-8865-7B5601F0BEF1}" type="pres">
      <dgm:prSet presAssocID="{A15D20FF-A26F-47CA-B7DB-9EDB1B612EC0}" presName="accentRepeatNode" presStyleLbl="solidFgAcc1" presStyleIdx="3" presStyleCnt="6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F55CA0C-F5E9-4ED8-8316-1D706450F452}" type="pres">
      <dgm:prSet presAssocID="{D7F943BB-2382-4E74-8C47-7449DD81C9BF}" presName="text_5" presStyleLbl="node1" presStyleIdx="4" presStyleCnt="6" custScaleY="116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A321A-DC23-4196-9113-1DE8804482B9}" type="pres">
      <dgm:prSet presAssocID="{D7F943BB-2382-4E74-8C47-7449DD81C9BF}" presName="accent_5" presStyleCnt="0"/>
      <dgm:spPr/>
    </dgm:pt>
    <dgm:pt modelId="{36EB3F7A-CEC9-4D7A-9893-823C11DE0A11}" type="pres">
      <dgm:prSet presAssocID="{D7F943BB-2382-4E74-8C47-7449DD81C9BF}" presName="accentRepeatNode" presStyleLbl="solidFgAcc1" presStyleIdx="4" presStyleCnt="6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23E980A-42BA-4FCA-8786-866DAAA619B6}" type="pres">
      <dgm:prSet presAssocID="{EB3DBF5A-EE00-4713-B215-DB7A010F7B01}" presName="text_6" presStyleLbl="node1" presStyleIdx="5" presStyleCnt="6" custScaleY="142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A2D8B-C64D-4C1B-9BA2-A805EB8B8F40}" type="pres">
      <dgm:prSet presAssocID="{EB3DBF5A-EE00-4713-B215-DB7A010F7B01}" presName="accent_6" presStyleCnt="0"/>
      <dgm:spPr/>
    </dgm:pt>
    <dgm:pt modelId="{38363892-91F4-4CBF-8606-C400C62900F9}" type="pres">
      <dgm:prSet presAssocID="{EB3DBF5A-EE00-4713-B215-DB7A010F7B01}" presName="accentRepeatNode" presStyleLbl="solidFgAcc1" presStyleIdx="5" presStyleCnt="6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DCF9D949-3E62-4634-B109-3098386C6767}" type="presOf" srcId="{65B56CB0-4DD1-4513-9093-05A9DD1361E5}" destId="{33177047-C69C-4DBB-8FF0-55DA00A0FE1A}" srcOrd="0" destOrd="0" presId="urn:microsoft.com/office/officeart/2008/layout/VerticalCurvedList"/>
    <dgm:cxn modelId="{33D4B39B-12C9-4BE9-947C-829AB8DA90BA}" srcId="{C6BE8A2F-CFFA-40D2-9C6A-80CDA52D4A08}" destId="{EE42807A-DBED-48E9-80ED-4825F14FD976}" srcOrd="2" destOrd="0" parTransId="{18C32C1A-C6C0-4B3D-881B-584C732971FA}" sibTransId="{3F3E5423-6954-4A61-B1FA-E77EE86A6C2B}"/>
    <dgm:cxn modelId="{A90684CE-8A03-40B6-8326-5056742CC650}" type="presOf" srcId="{A15D20FF-A26F-47CA-B7DB-9EDB1B612EC0}" destId="{10C2118D-3F0E-4A47-96EB-E8A847FD5349}" srcOrd="0" destOrd="0" presId="urn:microsoft.com/office/officeart/2008/layout/VerticalCurvedList"/>
    <dgm:cxn modelId="{0FFAEC4E-F43E-4045-A0D0-3431ECE43B3B}" srcId="{C6BE8A2F-CFFA-40D2-9C6A-80CDA52D4A08}" destId="{24BC7C27-EDA5-46A2-BF24-141930F2CA6A}" srcOrd="1" destOrd="0" parTransId="{7F58DF76-7994-4B4B-83B3-9DF42706CDD9}" sibTransId="{1227FCB5-7CB5-4876-A255-E9B8CACAED3B}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0DA9B86D-DC5C-453C-9DBB-72DD317D1095}" type="presOf" srcId="{D7F943BB-2382-4E74-8C47-7449DD81C9BF}" destId="{EF55CA0C-F5E9-4ED8-8316-1D706450F452}" srcOrd="0" destOrd="0" presId="urn:microsoft.com/office/officeart/2008/layout/VerticalCurvedList"/>
    <dgm:cxn modelId="{3CDB6187-4118-472C-9513-17DA2A6FB911}" type="presOf" srcId="{24BC7C27-EDA5-46A2-BF24-141930F2CA6A}" destId="{8C200EB1-71CD-447A-BA7C-0CD2D9131DE9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D9900362-25E6-43AB-817C-2988DFEFE281}" type="presOf" srcId="{EE42807A-DBED-48E9-80ED-4825F14FD976}" destId="{504697B9-C8C6-49B1-95F6-AFD11B3D7C74}" srcOrd="0" destOrd="0" presId="urn:microsoft.com/office/officeart/2008/layout/VerticalCurvedList"/>
    <dgm:cxn modelId="{987D3A0F-4F65-4769-A6B1-C991D554D3B3}" type="presOf" srcId="{EB3DBF5A-EE00-4713-B215-DB7A010F7B01}" destId="{E23E980A-42BA-4FCA-8786-866DAAA619B6}" srcOrd="0" destOrd="0" presId="urn:microsoft.com/office/officeart/2008/layout/VerticalCurvedList"/>
    <dgm:cxn modelId="{BCA3A481-BA62-44E8-8F53-4A290365B0E7}" srcId="{C6BE8A2F-CFFA-40D2-9C6A-80CDA52D4A08}" destId="{EB3DBF5A-EE00-4713-B215-DB7A010F7B01}" srcOrd="5" destOrd="0" parTransId="{82EB2305-10A9-420D-81CF-5C8466018240}" sibTransId="{D5FF79AA-BCCB-454C-A960-EAB75C2EEF9D}"/>
    <dgm:cxn modelId="{94272C19-D025-4CC6-B5E7-002E654C8CBE}" type="presOf" srcId="{F4753658-AAAA-45B7-8277-B1BAB89C2A45}" destId="{B83308E1-32BC-48E1-B2F3-6F7220B3BAD1}" srcOrd="0" destOrd="0" presId="urn:microsoft.com/office/officeart/2008/layout/VerticalCurvedList"/>
    <dgm:cxn modelId="{15B329DD-F583-4415-B610-C5DD2B9235F8}" srcId="{C6BE8A2F-CFFA-40D2-9C6A-80CDA52D4A08}" destId="{A15D20FF-A26F-47CA-B7DB-9EDB1B612EC0}" srcOrd="3" destOrd="0" parTransId="{94090CE0-059A-442C-B12B-54586EEB6CA9}" sibTransId="{C862E30B-ADD3-4474-8027-90CDA692E24C}"/>
    <dgm:cxn modelId="{FE585D33-F699-4E8D-9DC4-EA2FDF80370B}" srcId="{C6BE8A2F-CFFA-40D2-9C6A-80CDA52D4A08}" destId="{D7F943BB-2382-4E74-8C47-7449DD81C9BF}" srcOrd="4" destOrd="0" parTransId="{F8DFE4F9-B533-4A00-BC2F-AA36FBD792B2}" sibTransId="{D74D72AA-20BC-4EF8-9C15-F8D67470E564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013C2FBF-BE06-4E01-809C-410A15B99257}" type="presParOf" srcId="{0136B065-58D0-48A0-9542-0F0AB1CDD711}" destId="{B83308E1-32BC-48E1-B2F3-6F7220B3BAD1}" srcOrd="1" destOrd="0" presId="urn:microsoft.com/office/officeart/2008/layout/VerticalCurvedList"/>
    <dgm:cxn modelId="{F2E886FB-539D-4D06-8912-6729105CAFF5}" type="presParOf" srcId="{0136B065-58D0-48A0-9542-0F0AB1CDD711}" destId="{C89FA76A-06B5-4926-8811-9E866E144FB8}" srcOrd="2" destOrd="0" presId="urn:microsoft.com/office/officeart/2008/layout/VerticalCurvedList"/>
    <dgm:cxn modelId="{BFEA8CB0-0BF1-4771-A5D0-0EB06DB606B5}" type="presParOf" srcId="{C89FA76A-06B5-4926-8811-9E866E144FB8}" destId="{90974584-23B0-4BE4-8F42-E0EABE7D5602}" srcOrd="0" destOrd="0" presId="urn:microsoft.com/office/officeart/2008/layout/VerticalCurvedList"/>
    <dgm:cxn modelId="{ECB2BB5C-8A3A-4DD9-AC8A-E5ADAE058D7F}" type="presParOf" srcId="{0136B065-58D0-48A0-9542-0F0AB1CDD711}" destId="{8C200EB1-71CD-447A-BA7C-0CD2D9131DE9}" srcOrd="3" destOrd="0" presId="urn:microsoft.com/office/officeart/2008/layout/VerticalCurvedList"/>
    <dgm:cxn modelId="{7C081EA1-F8E1-4F44-BF74-5E329CF0B06A}" type="presParOf" srcId="{0136B065-58D0-48A0-9542-0F0AB1CDD711}" destId="{6AC4F6CA-3B9D-40B3-9EA7-06F7144C49AF}" srcOrd="4" destOrd="0" presId="urn:microsoft.com/office/officeart/2008/layout/VerticalCurvedList"/>
    <dgm:cxn modelId="{69E911C4-066F-458F-A2F5-A427CEED7FE1}" type="presParOf" srcId="{6AC4F6CA-3B9D-40B3-9EA7-06F7144C49AF}" destId="{6134920A-62BC-4355-A907-DA63482F1B1A}" srcOrd="0" destOrd="0" presId="urn:microsoft.com/office/officeart/2008/layout/VerticalCurvedList"/>
    <dgm:cxn modelId="{66C52D81-3FDD-40E6-9805-14A46DD557D4}" type="presParOf" srcId="{0136B065-58D0-48A0-9542-0F0AB1CDD711}" destId="{504697B9-C8C6-49B1-95F6-AFD11B3D7C74}" srcOrd="5" destOrd="0" presId="urn:microsoft.com/office/officeart/2008/layout/VerticalCurvedList"/>
    <dgm:cxn modelId="{A93AA9AD-C65A-4594-8525-2F0278406438}" type="presParOf" srcId="{0136B065-58D0-48A0-9542-0F0AB1CDD711}" destId="{9EE882F2-BBD6-4429-AE3E-005C6C47B45A}" srcOrd="6" destOrd="0" presId="urn:microsoft.com/office/officeart/2008/layout/VerticalCurvedList"/>
    <dgm:cxn modelId="{A6025C66-94CA-4BB1-8C3E-6E7D90E0F5BE}" type="presParOf" srcId="{9EE882F2-BBD6-4429-AE3E-005C6C47B45A}" destId="{FABE78ED-294E-4EBD-96F7-A8ABAB5C25AA}" srcOrd="0" destOrd="0" presId="urn:microsoft.com/office/officeart/2008/layout/VerticalCurvedList"/>
    <dgm:cxn modelId="{A9CD5582-189B-4594-B322-EA2FBDB1DCE7}" type="presParOf" srcId="{0136B065-58D0-48A0-9542-0F0AB1CDD711}" destId="{10C2118D-3F0E-4A47-96EB-E8A847FD5349}" srcOrd="7" destOrd="0" presId="urn:microsoft.com/office/officeart/2008/layout/VerticalCurvedList"/>
    <dgm:cxn modelId="{338A3BA4-C7FF-4422-9092-3FE1D29DAABB}" type="presParOf" srcId="{0136B065-58D0-48A0-9542-0F0AB1CDD711}" destId="{E3476EA9-E983-4A77-8000-E31A370F1DED}" srcOrd="8" destOrd="0" presId="urn:microsoft.com/office/officeart/2008/layout/VerticalCurvedList"/>
    <dgm:cxn modelId="{995DE23E-31DC-477F-B775-A42C8033928D}" type="presParOf" srcId="{E3476EA9-E983-4A77-8000-E31A370F1DED}" destId="{14176792-880C-4FE3-8865-7B5601F0BEF1}" srcOrd="0" destOrd="0" presId="urn:microsoft.com/office/officeart/2008/layout/VerticalCurvedList"/>
    <dgm:cxn modelId="{9B173595-F457-4E9E-BC3E-349A5032E194}" type="presParOf" srcId="{0136B065-58D0-48A0-9542-0F0AB1CDD711}" destId="{EF55CA0C-F5E9-4ED8-8316-1D706450F452}" srcOrd="9" destOrd="0" presId="urn:microsoft.com/office/officeart/2008/layout/VerticalCurvedList"/>
    <dgm:cxn modelId="{D1ECB785-898B-44CA-AA5E-0658A42C303C}" type="presParOf" srcId="{0136B065-58D0-48A0-9542-0F0AB1CDD711}" destId="{98FA321A-DC23-4196-9113-1DE8804482B9}" srcOrd="10" destOrd="0" presId="urn:microsoft.com/office/officeart/2008/layout/VerticalCurvedList"/>
    <dgm:cxn modelId="{FAA5A71B-0A1B-4995-8500-1B2938BC2DA5}" type="presParOf" srcId="{98FA321A-DC23-4196-9113-1DE8804482B9}" destId="{36EB3F7A-CEC9-4D7A-9893-823C11DE0A11}" srcOrd="0" destOrd="0" presId="urn:microsoft.com/office/officeart/2008/layout/VerticalCurvedList"/>
    <dgm:cxn modelId="{52E7E045-C9A8-4EA8-943C-E1B2DC6A6FB9}" type="presParOf" srcId="{0136B065-58D0-48A0-9542-0F0AB1CDD711}" destId="{E23E980A-42BA-4FCA-8786-866DAAA619B6}" srcOrd="11" destOrd="0" presId="urn:microsoft.com/office/officeart/2008/layout/VerticalCurvedList"/>
    <dgm:cxn modelId="{CA2839A7-122D-453C-87BD-BA6E68E930CE}" type="presParOf" srcId="{0136B065-58D0-48A0-9542-0F0AB1CDD711}" destId="{264A2D8B-C64D-4C1B-9BA2-A805EB8B8F40}" srcOrd="12" destOrd="0" presId="urn:microsoft.com/office/officeart/2008/layout/VerticalCurvedList"/>
    <dgm:cxn modelId="{0AC7A33C-F6AB-47ED-ACB8-06BF75EB1AE4}" type="presParOf" srcId="{264A2D8B-C64D-4C1B-9BA2-A805EB8B8F40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создается путем обозначения границ ячеек и настройки их ширины и высоты таким образом, чтобы они получились квадратными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>
        <a:ln>
          <a:solidFill>
            <a:srgbClr val="5A5A88"/>
          </a:solidFill>
        </a:ln>
      </dgm:spPr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образом или оформлены в виде примечаний к ячейкам, в которых находится нумерация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роверка правильности разгадывания кроссворда может быть осуществлена с помощью условного форматирования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3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 custT="1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800" dirty="0" smtClean="0"/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рабочем листе должен быть наглядно оформлен и правильно расположен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 custT="1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 н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аличие проверки правильности решения кроссворда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6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</dgm:pt>
    <dgm:pt modelId="{A808B995-C446-4593-9710-470F2EE98A1C}" type="pres">
      <dgm:prSet presAssocID="{C6BE8A2F-CFFA-40D2-9C6A-80CDA52D4A08}" presName="extraNode" presStyleLbl="node1" presStyleIdx="0" presStyleCnt="6"/>
      <dgm:spPr/>
    </dgm:pt>
    <dgm:pt modelId="{B056415B-A65B-4FDE-AADC-98A33CE068A7}" type="pres">
      <dgm:prSet presAssocID="{C6BE8A2F-CFFA-40D2-9C6A-80CDA52D4A08}" presName="dstNode" presStyleLbl="node1" presStyleIdx="0" presStyleCnt="6"/>
      <dgm:spPr/>
    </dgm:pt>
    <dgm:pt modelId="{0AAE9C00-9181-4429-B2F5-3DAF390E32B4}" type="pres">
      <dgm:prSet presAssocID="{F4753658-AAAA-45B7-8277-B1BAB89C2A45}" presName="text_1" presStyleLbl="node1" presStyleIdx="0" presStyleCnt="6" custScaleY="152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A41FA-FAE1-4CA4-B3BF-4290CC170EB1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6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99EA6F8-084F-4256-9333-8C891BA834BE}" type="pres">
      <dgm:prSet presAssocID="{24BC7C27-EDA5-46A2-BF24-141930F2CA6A}" presName="text_2" presStyleLbl="node1" presStyleIdx="1" presStyleCnt="6" custScaleY="1543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0264B-022B-458E-8749-76A019230A71}" type="pres">
      <dgm:prSet presAssocID="{24BC7C27-EDA5-46A2-BF24-141930F2CA6A}" presName="accent_2" presStyleCnt="0"/>
      <dgm:spPr/>
    </dgm:pt>
    <dgm:pt modelId="{6134920A-62BC-4355-A907-DA63482F1B1A}" type="pres">
      <dgm:prSet presAssocID="{24BC7C27-EDA5-46A2-BF24-141930F2CA6A}" presName="accentRepeatNode" presStyleLbl="solidFgAcc1" presStyleIdx="1" presStyleCnt="6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43DC699-4FEC-4B07-813A-C3122303EA2D}" type="pres">
      <dgm:prSet presAssocID="{EE42807A-DBED-48E9-80ED-4825F14FD976}" presName="text_3" presStyleLbl="node1" presStyleIdx="2" presStyleCnt="6" custScaleY="134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25566-5593-4C8B-AC58-93F44F74C385}" type="pres">
      <dgm:prSet presAssocID="{EE42807A-DBED-48E9-80ED-4825F14FD976}" presName="accent_3" presStyleCnt="0"/>
      <dgm:spPr/>
    </dgm:pt>
    <dgm:pt modelId="{FABE78ED-294E-4EBD-96F7-A8ABAB5C25AA}" type="pres">
      <dgm:prSet presAssocID="{EE42807A-DBED-48E9-80ED-4825F14FD976}" presName="accentRepeatNode" presStyleLbl="solidFgAcc1" presStyleIdx="2" presStyleCnt="6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4133257D-B044-4125-BABF-CEC477AC1F1B}" type="pres">
      <dgm:prSet presAssocID="{A15D20FF-A26F-47CA-B7DB-9EDB1B612EC0}" presName="text_4" presStyleLbl="node1" presStyleIdx="3" presStyleCnt="6" custScaleY="136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C4DC1-414B-41A0-ABE2-F5258CAE445C}" type="pres">
      <dgm:prSet presAssocID="{A15D20FF-A26F-47CA-B7DB-9EDB1B612EC0}" presName="accent_4" presStyleCnt="0"/>
      <dgm:spPr/>
    </dgm:pt>
    <dgm:pt modelId="{14176792-880C-4FE3-8865-7B5601F0BEF1}" type="pres">
      <dgm:prSet presAssocID="{A15D20FF-A26F-47CA-B7DB-9EDB1B612EC0}" presName="accentRepeatNode" presStyleLbl="solidFgAcc1" presStyleIdx="3" presStyleCnt="6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FC6889B-FF11-4D9A-BCDD-F81335C8EC2A}" type="pres">
      <dgm:prSet presAssocID="{D7F943BB-2382-4E74-8C47-7449DD81C9BF}" presName="text_5" presStyleLbl="node1" presStyleIdx="4" presStyleCnt="6" custScaleY="136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FB76A-B904-4ECF-A15C-6AD281EB7512}" type="pres">
      <dgm:prSet presAssocID="{D7F943BB-2382-4E74-8C47-7449DD81C9BF}" presName="accent_5" presStyleCnt="0"/>
      <dgm:spPr/>
    </dgm:pt>
    <dgm:pt modelId="{36EB3F7A-CEC9-4D7A-9893-823C11DE0A11}" type="pres">
      <dgm:prSet presAssocID="{D7F943BB-2382-4E74-8C47-7449DD81C9BF}" presName="accentRepeatNode" presStyleLbl="solidFgAcc1" presStyleIdx="4" presStyleCnt="6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7E31935-249C-4BC2-B2E0-F19C8A5490BD}" type="pres">
      <dgm:prSet presAssocID="{EB3DBF5A-EE00-4713-B215-DB7A010F7B01}" presName="text_6" presStyleLbl="node1" presStyleIdx="5" presStyleCnt="6" custScaleY="122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E1450-CBF0-4147-B2B0-5E0F31E50189}" type="pres">
      <dgm:prSet presAssocID="{EB3DBF5A-EE00-4713-B215-DB7A010F7B01}" presName="accent_6" presStyleCnt="0"/>
      <dgm:spPr/>
    </dgm:pt>
    <dgm:pt modelId="{38363892-91F4-4CBF-8606-C400C62900F9}" type="pres">
      <dgm:prSet presAssocID="{EB3DBF5A-EE00-4713-B215-DB7A010F7B01}" presName="accentRepeatNode" presStyleLbl="solidFgAcc1" presStyleIdx="5" presStyleCnt="6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4F59B173-98CA-49D4-8C7E-342A2382E8C3}" type="presOf" srcId="{F4753658-AAAA-45B7-8277-B1BAB89C2A45}" destId="{0AAE9C00-9181-4429-B2F5-3DAF390E32B4}" srcOrd="0" destOrd="0" presId="urn:microsoft.com/office/officeart/2008/layout/VerticalCurvedList"/>
    <dgm:cxn modelId="{5A906C95-E9C3-4C75-9AFE-86B16788557E}" type="presOf" srcId="{EE42807A-DBED-48E9-80ED-4825F14FD976}" destId="{943DC699-4FEC-4B07-813A-C3122303EA2D}" srcOrd="0" destOrd="0" presId="urn:microsoft.com/office/officeart/2008/layout/VerticalCurvedList"/>
    <dgm:cxn modelId="{33D4B39B-12C9-4BE9-947C-829AB8DA90BA}" srcId="{C6BE8A2F-CFFA-40D2-9C6A-80CDA52D4A08}" destId="{EE42807A-DBED-48E9-80ED-4825F14FD976}" srcOrd="2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FE585D33-F699-4E8D-9DC4-EA2FDF80370B}" srcId="{C6BE8A2F-CFFA-40D2-9C6A-80CDA52D4A08}" destId="{D7F943BB-2382-4E74-8C47-7449DD81C9BF}" srcOrd="4" destOrd="0" parTransId="{F8DFE4F9-B533-4A00-BC2F-AA36FBD792B2}" sibTransId="{D74D72AA-20BC-4EF8-9C15-F8D67470E564}"/>
    <dgm:cxn modelId="{953F785E-C111-49C7-AF4F-39D5A877F697}" type="presOf" srcId="{D7F943BB-2382-4E74-8C47-7449DD81C9BF}" destId="{1FC6889B-FF11-4D9A-BCDD-F81335C8EC2A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EBA465AC-03BB-4550-99D7-7B005F748614}" type="presOf" srcId="{65B56CB0-4DD1-4513-9093-05A9DD1361E5}" destId="{33177047-C69C-4DBB-8FF0-55DA00A0FE1A}" srcOrd="0" destOrd="0" presId="urn:microsoft.com/office/officeart/2008/layout/VerticalCurvedList"/>
    <dgm:cxn modelId="{8908569C-DD0D-4678-A6E1-DACCA54912F2}" type="presOf" srcId="{A15D20FF-A26F-47CA-B7DB-9EDB1B612EC0}" destId="{4133257D-B044-4125-BABF-CEC477AC1F1B}" srcOrd="0" destOrd="0" presId="urn:microsoft.com/office/officeart/2008/layout/VerticalCurvedList"/>
    <dgm:cxn modelId="{BCA3A481-BA62-44E8-8F53-4A290365B0E7}" srcId="{C6BE8A2F-CFFA-40D2-9C6A-80CDA52D4A08}" destId="{EB3DBF5A-EE00-4713-B215-DB7A010F7B01}" srcOrd="5" destOrd="0" parTransId="{82EB2305-10A9-420D-81CF-5C8466018240}" sibTransId="{D5FF79AA-BCCB-454C-A960-EAB75C2EEF9D}"/>
    <dgm:cxn modelId="{15B329DD-F583-4415-B610-C5DD2B9235F8}" srcId="{C6BE8A2F-CFFA-40D2-9C6A-80CDA52D4A08}" destId="{A15D20FF-A26F-47CA-B7DB-9EDB1B612EC0}" srcOrd="3" destOrd="0" parTransId="{94090CE0-059A-442C-B12B-54586EEB6CA9}" sibTransId="{C862E30B-ADD3-4474-8027-90CDA692E24C}"/>
    <dgm:cxn modelId="{87B15E46-3C7C-401A-B71D-E919ADA10BFE}" type="presOf" srcId="{24BC7C27-EDA5-46A2-BF24-141930F2CA6A}" destId="{399EA6F8-084F-4256-9333-8C891BA834BE}" srcOrd="0" destOrd="0" presId="urn:microsoft.com/office/officeart/2008/layout/VerticalCurvedList"/>
    <dgm:cxn modelId="{0FFAEC4E-F43E-4045-A0D0-3431ECE43B3B}" srcId="{C6BE8A2F-CFFA-40D2-9C6A-80CDA52D4A08}" destId="{24BC7C27-EDA5-46A2-BF24-141930F2CA6A}" srcOrd="1" destOrd="0" parTransId="{7F58DF76-7994-4B4B-83B3-9DF42706CDD9}" sibTransId="{1227FCB5-7CB5-4876-A255-E9B8CACAED3B}"/>
    <dgm:cxn modelId="{70B5FF1B-56CB-4903-8F55-D26C06B4A2C8}" type="presOf" srcId="{EB3DBF5A-EE00-4713-B215-DB7A010F7B01}" destId="{07E31935-249C-4BC2-B2E0-F19C8A5490BD}" srcOrd="0" destOrd="0" presId="urn:microsoft.com/office/officeart/2008/layout/VerticalCurvedList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09607F68-5D2A-4CB4-B4FC-77C86C55894C}" type="presParOf" srcId="{0136B065-58D0-48A0-9542-0F0AB1CDD711}" destId="{0AAE9C00-9181-4429-B2F5-3DAF390E32B4}" srcOrd="1" destOrd="0" presId="urn:microsoft.com/office/officeart/2008/layout/VerticalCurvedList"/>
    <dgm:cxn modelId="{9BC88F08-8610-416E-A388-BE5786A917D2}" type="presParOf" srcId="{0136B065-58D0-48A0-9542-0F0AB1CDD711}" destId="{F41A41FA-FAE1-4CA4-B3BF-4290CC170EB1}" srcOrd="2" destOrd="0" presId="urn:microsoft.com/office/officeart/2008/layout/VerticalCurvedList"/>
    <dgm:cxn modelId="{AEE24FAD-8E88-4B33-97D4-7EB973A26A77}" type="presParOf" srcId="{F41A41FA-FAE1-4CA4-B3BF-4290CC170EB1}" destId="{90974584-23B0-4BE4-8F42-E0EABE7D5602}" srcOrd="0" destOrd="0" presId="urn:microsoft.com/office/officeart/2008/layout/VerticalCurvedList"/>
    <dgm:cxn modelId="{AAAFB1B4-0624-4A00-B219-B9A5A2782B66}" type="presParOf" srcId="{0136B065-58D0-48A0-9542-0F0AB1CDD711}" destId="{399EA6F8-084F-4256-9333-8C891BA834BE}" srcOrd="3" destOrd="0" presId="urn:microsoft.com/office/officeart/2008/layout/VerticalCurvedList"/>
    <dgm:cxn modelId="{1B2E3576-12D9-4745-8DB3-315DDFBB1A7E}" type="presParOf" srcId="{0136B065-58D0-48A0-9542-0F0AB1CDD711}" destId="{10C0264B-022B-458E-8749-76A019230A71}" srcOrd="4" destOrd="0" presId="urn:microsoft.com/office/officeart/2008/layout/VerticalCurvedList"/>
    <dgm:cxn modelId="{445A08DC-4002-443D-A08A-D0EE28380079}" type="presParOf" srcId="{10C0264B-022B-458E-8749-76A019230A71}" destId="{6134920A-62BC-4355-A907-DA63482F1B1A}" srcOrd="0" destOrd="0" presId="urn:microsoft.com/office/officeart/2008/layout/VerticalCurvedList"/>
    <dgm:cxn modelId="{A37465A5-2B10-403C-834D-3F0D7A9CC0EB}" type="presParOf" srcId="{0136B065-58D0-48A0-9542-0F0AB1CDD711}" destId="{943DC699-4FEC-4B07-813A-C3122303EA2D}" srcOrd="5" destOrd="0" presId="urn:microsoft.com/office/officeart/2008/layout/VerticalCurvedList"/>
    <dgm:cxn modelId="{8C04C49D-22B2-48C0-828D-76736F82A48F}" type="presParOf" srcId="{0136B065-58D0-48A0-9542-0F0AB1CDD711}" destId="{59A25566-5593-4C8B-AC58-93F44F74C385}" srcOrd="6" destOrd="0" presId="urn:microsoft.com/office/officeart/2008/layout/VerticalCurvedList"/>
    <dgm:cxn modelId="{7349C1A7-83DB-434A-BD1C-2FDE8F194D3A}" type="presParOf" srcId="{59A25566-5593-4C8B-AC58-93F44F74C385}" destId="{FABE78ED-294E-4EBD-96F7-A8ABAB5C25AA}" srcOrd="0" destOrd="0" presId="urn:microsoft.com/office/officeart/2008/layout/VerticalCurvedList"/>
    <dgm:cxn modelId="{39C079F7-B13E-474F-AF99-20C2F184C134}" type="presParOf" srcId="{0136B065-58D0-48A0-9542-0F0AB1CDD711}" destId="{4133257D-B044-4125-BABF-CEC477AC1F1B}" srcOrd="7" destOrd="0" presId="urn:microsoft.com/office/officeart/2008/layout/VerticalCurvedList"/>
    <dgm:cxn modelId="{D11A58BE-A9E4-4F8E-B769-89D4B8DBF2C7}" type="presParOf" srcId="{0136B065-58D0-48A0-9542-0F0AB1CDD711}" destId="{39CC4DC1-414B-41A0-ABE2-F5258CAE445C}" srcOrd="8" destOrd="0" presId="urn:microsoft.com/office/officeart/2008/layout/VerticalCurvedList"/>
    <dgm:cxn modelId="{A4A161F5-C598-4BE4-A307-4B7B0B0D33D1}" type="presParOf" srcId="{39CC4DC1-414B-41A0-ABE2-F5258CAE445C}" destId="{14176792-880C-4FE3-8865-7B5601F0BEF1}" srcOrd="0" destOrd="0" presId="urn:microsoft.com/office/officeart/2008/layout/VerticalCurvedList"/>
    <dgm:cxn modelId="{5D5C20D0-097F-4A98-A666-D76B3F92AAF2}" type="presParOf" srcId="{0136B065-58D0-48A0-9542-0F0AB1CDD711}" destId="{1FC6889B-FF11-4D9A-BCDD-F81335C8EC2A}" srcOrd="9" destOrd="0" presId="urn:microsoft.com/office/officeart/2008/layout/VerticalCurvedList"/>
    <dgm:cxn modelId="{580691A1-BAA9-4118-8CE6-39308BC169F4}" type="presParOf" srcId="{0136B065-58D0-48A0-9542-0F0AB1CDD711}" destId="{403FB76A-B904-4ECF-A15C-6AD281EB7512}" srcOrd="10" destOrd="0" presId="urn:microsoft.com/office/officeart/2008/layout/VerticalCurvedList"/>
    <dgm:cxn modelId="{F6F8C8FB-723F-48F3-9778-E18799FA487A}" type="presParOf" srcId="{403FB76A-B904-4ECF-A15C-6AD281EB7512}" destId="{36EB3F7A-CEC9-4D7A-9893-823C11DE0A11}" srcOrd="0" destOrd="0" presId="urn:microsoft.com/office/officeart/2008/layout/VerticalCurvedList"/>
    <dgm:cxn modelId="{6931C5F4-61E6-499D-B1EC-02C68ADA693E}" type="presParOf" srcId="{0136B065-58D0-48A0-9542-0F0AB1CDD711}" destId="{07E31935-249C-4BC2-B2E0-F19C8A5490BD}" srcOrd="11" destOrd="0" presId="urn:microsoft.com/office/officeart/2008/layout/VerticalCurvedList"/>
    <dgm:cxn modelId="{F8ED85A9-73A6-4336-9EB0-B55B06D9680D}" type="presParOf" srcId="{0136B065-58D0-48A0-9542-0F0AB1CDD711}" destId="{F21E1450-CBF0-4147-B2B0-5E0F31E50189}" srcOrd="12" destOrd="0" presId="urn:microsoft.com/office/officeart/2008/layout/VerticalCurvedList"/>
    <dgm:cxn modelId="{49F097DF-9815-4905-A87F-A1DF14D59B34}" type="presParOf" srcId="{F21E1450-CBF0-4147-B2B0-5E0F31E50189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ни должны быть строго лаконичными. Не следует делать их пространными, излишне исчерпывающими, многословными, несущими избыточную информацию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>
        <a:ln>
          <a:solidFill>
            <a:srgbClr val="5A5A88"/>
          </a:solidFill>
        </a:ln>
      </dgm:spPr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dirty="0" smtClean="0"/>
            <a:t>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тарайтесь подать слово с наименее известной стороны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росмотрите словари: возможно, в одном из них и окажется наилучшее определение; в определениях не должно быть однокоренных слов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3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</dgm:pt>
    <dgm:pt modelId="{A808B995-C446-4593-9710-470F2EE98A1C}" type="pres">
      <dgm:prSet presAssocID="{C6BE8A2F-CFFA-40D2-9C6A-80CDA52D4A08}" presName="extraNode" presStyleLbl="node1" presStyleIdx="0" presStyleCnt="3"/>
      <dgm:spPr/>
    </dgm:pt>
    <dgm:pt modelId="{B056415B-A65B-4FDE-AADC-98A33CE068A7}" type="pres">
      <dgm:prSet presAssocID="{C6BE8A2F-CFFA-40D2-9C6A-80CDA52D4A08}" presName="dstNode" presStyleLbl="node1" presStyleIdx="0" presStyleCnt="3"/>
      <dgm:spPr/>
    </dgm:pt>
    <dgm:pt modelId="{7D79EB20-4CF5-4B2E-BB39-DC5F6BA14D03}" type="pres">
      <dgm:prSet presAssocID="{F4753658-AAAA-45B7-8277-B1BAB89C2A45}" presName="text_1" presStyleLbl="node1" presStyleIdx="0" presStyleCnt="3" custScaleY="122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64628-554E-4E0E-B44F-C2746153B0C8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3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1CCCC69-1BAC-4900-AD20-2004169F8780}" type="pres">
      <dgm:prSet presAssocID="{EE42807A-DBED-48E9-80ED-4825F14FD97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CBAA1-A932-426F-A184-2B79278116F7}" type="pres">
      <dgm:prSet presAssocID="{EE42807A-DBED-48E9-80ED-4825F14FD976}" presName="accent_2" presStyleCnt="0"/>
      <dgm:spPr/>
    </dgm:pt>
    <dgm:pt modelId="{FABE78ED-294E-4EBD-96F7-A8ABAB5C25AA}" type="pres">
      <dgm:prSet presAssocID="{EE42807A-DBED-48E9-80ED-4825F14FD976}" presName="accentRepeatNode" presStyleLbl="solidFgAcc1" presStyleIdx="1" presStyleCnt="3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C0E9CD2-50C6-44DA-9393-B21674ABCDD8}" type="pres">
      <dgm:prSet presAssocID="{A15D20FF-A26F-47CA-B7DB-9EDB1B612EC0}" presName="text_3" presStyleLbl="node1" presStyleIdx="2" presStyleCnt="3" custScaleY="120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1F176-59E0-4CC6-AFCF-49523009CEED}" type="pres">
      <dgm:prSet presAssocID="{A15D20FF-A26F-47CA-B7DB-9EDB1B612EC0}" presName="accent_3" presStyleCnt="0"/>
      <dgm:spPr/>
    </dgm:pt>
    <dgm:pt modelId="{14176792-880C-4FE3-8865-7B5601F0BEF1}" type="pres">
      <dgm:prSet presAssocID="{A15D20FF-A26F-47CA-B7DB-9EDB1B612EC0}" presName="accentRepeatNode" presStyleLbl="solidFgAcc1" presStyleIdx="2" presStyleCnt="3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C61852B1-F07E-437A-99E5-89DE14B7230C}" type="presOf" srcId="{A15D20FF-A26F-47CA-B7DB-9EDB1B612EC0}" destId="{9C0E9CD2-50C6-44DA-9393-B21674ABCDD8}" srcOrd="0" destOrd="0" presId="urn:microsoft.com/office/officeart/2008/layout/VerticalCurvedList"/>
    <dgm:cxn modelId="{01B52B72-F059-40C7-A7E2-98674F363012}" type="presOf" srcId="{EE42807A-DBED-48E9-80ED-4825F14FD976}" destId="{51CCCC69-1BAC-4900-AD20-2004169F8780}" srcOrd="0" destOrd="0" presId="urn:microsoft.com/office/officeart/2008/layout/VerticalCurvedList"/>
    <dgm:cxn modelId="{15B329DD-F583-4415-B610-C5DD2B9235F8}" srcId="{C6BE8A2F-CFFA-40D2-9C6A-80CDA52D4A08}" destId="{A15D20FF-A26F-47CA-B7DB-9EDB1B612EC0}" srcOrd="2" destOrd="0" parTransId="{94090CE0-059A-442C-B12B-54586EEB6CA9}" sibTransId="{C862E30B-ADD3-4474-8027-90CDA692E24C}"/>
    <dgm:cxn modelId="{33D4B39B-12C9-4BE9-947C-829AB8DA90BA}" srcId="{C6BE8A2F-CFFA-40D2-9C6A-80CDA52D4A08}" destId="{EE42807A-DBED-48E9-80ED-4825F14FD976}" srcOrd="1" destOrd="0" parTransId="{18C32C1A-C6C0-4B3D-881B-584C732971FA}" sibTransId="{3F3E5423-6954-4A61-B1FA-E77EE86A6C2B}"/>
    <dgm:cxn modelId="{C35C6A3B-1923-44B7-8EF4-7A3C387A9AA1}" type="presOf" srcId="{65B56CB0-4DD1-4513-9093-05A9DD1361E5}" destId="{33177047-C69C-4DBB-8FF0-55DA00A0FE1A}" srcOrd="0" destOrd="0" presId="urn:microsoft.com/office/officeart/2008/layout/VerticalCurvedList"/>
    <dgm:cxn modelId="{56D410F0-FAA7-42D9-B87B-9C68D3786C92}" type="presOf" srcId="{F4753658-AAAA-45B7-8277-B1BAB89C2A45}" destId="{7D79EB20-4CF5-4B2E-BB39-DC5F6BA14D03}" srcOrd="0" destOrd="0" presId="urn:microsoft.com/office/officeart/2008/layout/VerticalCurvedList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4C114182-858D-440E-B1BC-53A90247292C}" type="presParOf" srcId="{0136B065-58D0-48A0-9542-0F0AB1CDD711}" destId="{7D79EB20-4CF5-4B2E-BB39-DC5F6BA14D03}" srcOrd="1" destOrd="0" presId="urn:microsoft.com/office/officeart/2008/layout/VerticalCurvedList"/>
    <dgm:cxn modelId="{EB49A20A-C45D-4A71-AD3B-83C0F2000529}" type="presParOf" srcId="{0136B065-58D0-48A0-9542-0F0AB1CDD711}" destId="{2BD64628-554E-4E0E-B44F-C2746153B0C8}" srcOrd="2" destOrd="0" presId="urn:microsoft.com/office/officeart/2008/layout/VerticalCurvedList"/>
    <dgm:cxn modelId="{285F0F43-29CE-4A58-8FAF-A4AB837352D7}" type="presParOf" srcId="{2BD64628-554E-4E0E-B44F-C2746153B0C8}" destId="{90974584-23B0-4BE4-8F42-E0EABE7D5602}" srcOrd="0" destOrd="0" presId="urn:microsoft.com/office/officeart/2008/layout/VerticalCurvedList"/>
    <dgm:cxn modelId="{FB4AE0EB-46EB-4866-96E7-FAB8958FEA62}" type="presParOf" srcId="{0136B065-58D0-48A0-9542-0F0AB1CDD711}" destId="{51CCCC69-1BAC-4900-AD20-2004169F8780}" srcOrd="3" destOrd="0" presId="urn:microsoft.com/office/officeart/2008/layout/VerticalCurvedList"/>
    <dgm:cxn modelId="{097070E7-204A-493D-98F1-F641EFB7E9D4}" type="presParOf" srcId="{0136B065-58D0-48A0-9542-0F0AB1CDD711}" destId="{9D2CBAA1-A932-426F-A184-2B79278116F7}" srcOrd="4" destOrd="0" presId="urn:microsoft.com/office/officeart/2008/layout/VerticalCurvedList"/>
    <dgm:cxn modelId="{3D05708A-5716-4ED0-85CE-604DAAC1A881}" type="presParOf" srcId="{9D2CBAA1-A932-426F-A184-2B79278116F7}" destId="{FABE78ED-294E-4EBD-96F7-A8ABAB5C25AA}" srcOrd="0" destOrd="0" presId="urn:microsoft.com/office/officeart/2008/layout/VerticalCurvedList"/>
    <dgm:cxn modelId="{BE5B3E80-F7E3-4DEC-9FCD-6431CEC75E9B}" type="presParOf" srcId="{0136B065-58D0-48A0-9542-0F0AB1CDD711}" destId="{9C0E9CD2-50C6-44DA-9393-B21674ABCDD8}" srcOrd="5" destOrd="0" presId="urn:microsoft.com/office/officeart/2008/layout/VerticalCurvedList"/>
    <dgm:cxn modelId="{852775CD-1CF3-46A1-90CA-BE36B3594526}" type="presParOf" srcId="{0136B065-58D0-48A0-9542-0F0AB1CDD711}" destId="{4B91F176-59E0-4CC6-AFCF-49523009CEED}" srcOrd="6" destOrd="0" presId="urn:microsoft.com/office/officeart/2008/layout/VerticalCurvedList"/>
    <dgm:cxn modelId="{3FD262CB-80E5-424F-8FB3-4A2F87F23B2B}" type="presParOf" srcId="{4B91F176-59E0-4CC6-AFCF-49523009CEED}" destId="{14176792-880C-4FE3-8865-7B5601F0BEF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291374" y="-963103"/>
          <a:ext cx="7494249" cy="7494249"/>
        </a:xfrm>
        <a:prstGeom prst="blockArc">
          <a:avLst>
            <a:gd name="adj1" fmla="val 18900000"/>
            <a:gd name="adj2" fmla="val 2700000"/>
            <a:gd name="adj3" fmla="val 288"/>
          </a:avLst>
        </a:prstGeom>
        <a:noFill/>
        <a:ln w="12700" cap="flat" cmpd="sng" algn="ctr">
          <a:solidFill>
            <a:srgbClr val="6666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32997-E8F1-410F-9078-2234450A688F}">
      <dsp:nvSpPr>
        <dsp:cNvPr id="0" name=""/>
        <dsp:cNvSpPr/>
      </dsp:nvSpPr>
      <dsp:spPr>
        <a:xfrm>
          <a:off x="390598" y="130526"/>
          <a:ext cx="10494013" cy="751217"/>
        </a:xfrm>
        <a:prstGeom prst="rect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не допускается наличие "плашек" (незаполненных клеток) в сетке кроссворда;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0598" y="130526"/>
        <a:ext cx="10494013" cy="751217"/>
      </dsp:txXfrm>
    </dsp:sp>
    <dsp:sp modelId="{9922B3F1-BFB0-426C-8AAC-EF08AF3EC5D0}">
      <dsp:nvSpPr>
        <dsp:cNvPr id="0" name=""/>
        <dsp:cNvSpPr/>
      </dsp:nvSpPr>
      <dsp:spPr>
        <a:xfrm>
          <a:off x="74333" y="189870"/>
          <a:ext cx="632529" cy="632529"/>
        </a:xfrm>
        <a:prstGeom prst="ellipse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B502F-A0B4-4CAB-8F78-42F393D2DA3A}">
      <dsp:nvSpPr>
        <dsp:cNvPr id="0" name=""/>
        <dsp:cNvSpPr/>
      </dsp:nvSpPr>
      <dsp:spPr>
        <a:xfrm>
          <a:off x="848848" y="923984"/>
          <a:ext cx="10035763" cy="683263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случайные буквосочетания и пересечения;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8848" y="923984"/>
        <a:ext cx="10035763" cy="683263"/>
      </dsp:txXfrm>
    </dsp:sp>
    <dsp:sp modelId="{90974584-23B0-4BE4-8F42-E0EABE7D5602}">
      <dsp:nvSpPr>
        <dsp:cNvPr id="0" name=""/>
        <dsp:cNvSpPr/>
      </dsp:nvSpPr>
      <dsp:spPr>
        <a:xfrm>
          <a:off x="532583" y="949351"/>
          <a:ext cx="632529" cy="632529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82CFC1-DBF9-4C27-B065-DEBAF804A99D}">
      <dsp:nvSpPr>
        <dsp:cNvPr id="0" name=""/>
        <dsp:cNvSpPr/>
      </dsp:nvSpPr>
      <dsp:spPr>
        <a:xfrm>
          <a:off x="1099966" y="1616123"/>
          <a:ext cx="9784644" cy="816833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загаданные слова должны быть именами существительными в именительном падеже единственного числа;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9966" y="1616123"/>
        <a:ext cx="9784644" cy="816833"/>
      </dsp:txXfrm>
    </dsp:sp>
    <dsp:sp modelId="{6134920A-62BC-4355-A907-DA63482F1B1A}">
      <dsp:nvSpPr>
        <dsp:cNvPr id="0" name=""/>
        <dsp:cNvSpPr/>
      </dsp:nvSpPr>
      <dsp:spPr>
        <a:xfrm>
          <a:off x="783702" y="1708275"/>
          <a:ext cx="632529" cy="632529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21F5FC-DC0B-43B5-BD79-60C512D09E5B}">
      <dsp:nvSpPr>
        <dsp:cNvPr id="0" name=""/>
        <dsp:cNvSpPr/>
      </dsp:nvSpPr>
      <dsp:spPr>
        <a:xfrm>
          <a:off x="1180146" y="2478863"/>
          <a:ext cx="9704464" cy="610315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двухбуквенные слова должны иметь два пересечения;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80146" y="2478863"/>
        <a:ext cx="9704464" cy="610315"/>
      </dsp:txXfrm>
    </dsp:sp>
    <dsp:sp modelId="{FABE78ED-294E-4EBD-96F7-A8ABAB5C25AA}">
      <dsp:nvSpPr>
        <dsp:cNvPr id="0" name=""/>
        <dsp:cNvSpPr/>
      </dsp:nvSpPr>
      <dsp:spPr>
        <a:xfrm>
          <a:off x="863881" y="2467756"/>
          <a:ext cx="632529" cy="632529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F8EC2-1997-4AA8-9A7B-105A8E9349F8}">
      <dsp:nvSpPr>
        <dsp:cNvPr id="0" name=""/>
        <dsp:cNvSpPr/>
      </dsp:nvSpPr>
      <dsp:spPr>
        <a:xfrm>
          <a:off x="1099966" y="3202971"/>
          <a:ext cx="9784644" cy="681062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трехбуквенные слова должны иметь не менее двух пересечений;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9966" y="3202971"/>
        <a:ext cx="9784644" cy="681062"/>
      </dsp:txXfrm>
    </dsp:sp>
    <dsp:sp modelId="{14176792-880C-4FE3-8865-7B5601F0BEF1}">
      <dsp:nvSpPr>
        <dsp:cNvPr id="0" name=""/>
        <dsp:cNvSpPr/>
      </dsp:nvSpPr>
      <dsp:spPr>
        <a:xfrm>
          <a:off x="783702" y="3227237"/>
          <a:ext cx="632529" cy="632529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CF748-31F0-49E2-B8F8-96ABBFF0D20C}">
      <dsp:nvSpPr>
        <dsp:cNvPr id="0" name=""/>
        <dsp:cNvSpPr/>
      </dsp:nvSpPr>
      <dsp:spPr>
        <a:xfrm>
          <a:off x="848848" y="3979854"/>
          <a:ext cx="10035763" cy="645144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аббревиатуры, сокращения;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8848" y="3979854"/>
        <a:ext cx="10035763" cy="645144"/>
      </dsp:txXfrm>
    </dsp:sp>
    <dsp:sp modelId="{36EB3F7A-CEC9-4D7A-9893-823C11DE0A11}">
      <dsp:nvSpPr>
        <dsp:cNvPr id="0" name=""/>
        <dsp:cNvSpPr/>
      </dsp:nvSpPr>
      <dsp:spPr>
        <a:xfrm>
          <a:off x="532583" y="3986161"/>
          <a:ext cx="632529" cy="632529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B42B1-58F3-4D45-AE4F-9BDB1B684F52}">
      <dsp:nvSpPr>
        <dsp:cNvPr id="0" name=""/>
        <dsp:cNvSpPr/>
      </dsp:nvSpPr>
      <dsp:spPr>
        <a:xfrm>
          <a:off x="390598" y="4703964"/>
          <a:ext cx="10494013" cy="715886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рекомендуется большое количество двухбуквенных слов.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0598" y="4703964"/>
        <a:ext cx="10494013" cy="715886"/>
      </dsp:txXfrm>
    </dsp:sp>
    <dsp:sp modelId="{38363892-91F4-4CBF-8606-C400C62900F9}">
      <dsp:nvSpPr>
        <dsp:cNvPr id="0" name=""/>
        <dsp:cNvSpPr/>
      </dsp:nvSpPr>
      <dsp:spPr>
        <a:xfrm>
          <a:off x="74333" y="4745643"/>
          <a:ext cx="632529" cy="632529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295982" y="-963103"/>
          <a:ext cx="7494249" cy="7494249"/>
        </a:xfrm>
        <a:prstGeom prst="blockArc">
          <a:avLst>
            <a:gd name="adj1" fmla="val 18900000"/>
            <a:gd name="adj2" fmla="val 2700000"/>
            <a:gd name="adj3" fmla="val 288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C4A8F8-5298-470C-8C80-9DB9A10DD8A6}">
      <dsp:nvSpPr>
        <dsp:cNvPr id="0" name=""/>
        <dsp:cNvSpPr/>
      </dsp:nvSpPr>
      <dsp:spPr>
        <a:xfrm>
          <a:off x="627086" y="292134"/>
          <a:ext cx="10252917" cy="1128460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91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р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исунок кроссворда должен быть четким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086" y="292134"/>
        <a:ext cx="10252917" cy="1128460"/>
      </dsp:txXfrm>
    </dsp:sp>
    <dsp:sp modelId="{6134920A-62BC-4355-A907-DA63482F1B1A}">
      <dsp:nvSpPr>
        <dsp:cNvPr id="0" name=""/>
        <dsp:cNvSpPr/>
      </dsp:nvSpPr>
      <dsp:spPr>
        <a:xfrm>
          <a:off x="91719" y="320997"/>
          <a:ext cx="1070734" cy="1070734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12F6AC-BF2F-4863-BF7C-3E80C01F22CD}">
      <dsp:nvSpPr>
        <dsp:cNvPr id="0" name=""/>
        <dsp:cNvSpPr/>
      </dsp:nvSpPr>
      <dsp:spPr>
        <a:xfrm>
          <a:off x="1118187" y="1650182"/>
          <a:ext cx="9761815" cy="982574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917" tIns="73660" rIns="73660" bIns="7366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должна быть пустой только с цифрами позиций слов-ответов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8187" y="1650182"/>
        <a:ext cx="9761815" cy="982574"/>
      </dsp:txXfrm>
    </dsp:sp>
    <dsp:sp modelId="{FABE78ED-294E-4EBD-96F7-A8ABAB5C25AA}">
      <dsp:nvSpPr>
        <dsp:cNvPr id="0" name=""/>
        <dsp:cNvSpPr/>
      </dsp:nvSpPr>
      <dsp:spPr>
        <a:xfrm>
          <a:off x="582820" y="1606102"/>
          <a:ext cx="1070734" cy="1070734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F82315-4065-49E7-9E31-6B78A76DC660}">
      <dsp:nvSpPr>
        <dsp:cNvPr id="0" name=""/>
        <dsp:cNvSpPr/>
      </dsp:nvSpPr>
      <dsp:spPr>
        <a:xfrm>
          <a:off x="1118187" y="2895853"/>
          <a:ext cx="9761815" cy="1061440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917" tIns="147320" rIns="147320" bIns="147320" numCol="1" spcCol="1270" anchor="ctr" anchorCtr="0">
          <a:noAutofit/>
        </a:bodyPr>
        <a:lstStyle/>
        <a:p>
          <a:pPr lvl="0" algn="just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800" kern="1200" dirty="0" smtClean="0"/>
            <a:t>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тветы на кроссворд публикуются на отдельном листе;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8187" y="2895853"/>
        <a:ext cx="9761815" cy="1061440"/>
      </dsp:txXfrm>
    </dsp:sp>
    <dsp:sp modelId="{36EB3F7A-CEC9-4D7A-9893-823C11DE0A11}">
      <dsp:nvSpPr>
        <dsp:cNvPr id="0" name=""/>
        <dsp:cNvSpPr/>
      </dsp:nvSpPr>
      <dsp:spPr>
        <a:xfrm>
          <a:off x="582820" y="2891206"/>
          <a:ext cx="1070734" cy="1070734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285F09-2953-45F5-8C2E-2D5ED340BE21}">
      <dsp:nvSpPr>
        <dsp:cNvPr id="0" name=""/>
        <dsp:cNvSpPr/>
      </dsp:nvSpPr>
      <dsp:spPr>
        <a:xfrm>
          <a:off x="627086" y="4097971"/>
          <a:ext cx="10252917" cy="1227413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991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ответы предназначены для проверки правильности решения кроссворда и дают возможность ознакомиться с правильными ответами на нерешенные позиции условий.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27086" y="4097971"/>
        <a:ext cx="10252917" cy="1227413"/>
      </dsp:txXfrm>
    </dsp:sp>
    <dsp:sp modelId="{9E48FAEB-590D-47D7-8D7B-14BBBF889886}">
      <dsp:nvSpPr>
        <dsp:cNvPr id="0" name=""/>
        <dsp:cNvSpPr/>
      </dsp:nvSpPr>
      <dsp:spPr>
        <a:xfrm>
          <a:off x="91719" y="4176310"/>
          <a:ext cx="1070734" cy="1070734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429913" y="-983464"/>
          <a:ext cx="7653349" cy="7653349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308E1-32BC-48E1-B2F3-6F7220B3BAD1}">
      <dsp:nvSpPr>
        <dsp:cNvPr id="0" name=""/>
        <dsp:cNvSpPr/>
      </dsp:nvSpPr>
      <dsp:spPr>
        <a:xfrm>
          <a:off x="455418" y="187523"/>
          <a:ext cx="10422715" cy="822513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графическим методом; при этом все элементы должны быть сгруппированы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187523"/>
        <a:ext cx="10422715" cy="822513"/>
      </dsp:txXfrm>
    </dsp:sp>
    <dsp:sp modelId="{90974584-23B0-4BE4-8F42-E0EABE7D5602}">
      <dsp:nvSpPr>
        <dsp:cNvPr id="0" name=""/>
        <dsp:cNvSpPr/>
      </dsp:nvSpPr>
      <dsp:spPr>
        <a:xfrm>
          <a:off x="81252" y="224613"/>
          <a:ext cx="748333" cy="748333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00EB1-71CD-447A-BA7C-0CD2D9131DE9}">
      <dsp:nvSpPr>
        <dsp:cNvPr id="0" name=""/>
        <dsp:cNvSpPr/>
      </dsp:nvSpPr>
      <dsp:spPr>
        <a:xfrm>
          <a:off x="947862" y="1049926"/>
          <a:ext cx="9930271" cy="893479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табличным методом; при этом границы ненужных ячеек стираются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1049926"/>
        <a:ext cx="9930271" cy="893479"/>
      </dsp:txXfrm>
    </dsp:sp>
    <dsp:sp modelId="{6134920A-62BC-4355-A907-DA63482F1B1A}">
      <dsp:nvSpPr>
        <dsp:cNvPr id="0" name=""/>
        <dsp:cNvSpPr/>
      </dsp:nvSpPr>
      <dsp:spPr>
        <a:xfrm>
          <a:off x="573696" y="1122499"/>
          <a:ext cx="748333" cy="748333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4697B9-C8C6-49B1-95F6-AFD11B3D7C74}">
      <dsp:nvSpPr>
        <dsp:cNvPr id="0" name=""/>
        <dsp:cNvSpPr/>
      </dsp:nvSpPr>
      <dsp:spPr>
        <a:xfrm>
          <a:off x="1173044" y="1973090"/>
          <a:ext cx="9705089" cy="842922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н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омера либо вставляют непосредственно в ячейки, либо записывают рядом с соответствующими ячейками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1973090"/>
        <a:ext cx="9705089" cy="842922"/>
      </dsp:txXfrm>
    </dsp:sp>
    <dsp:sp modelId="{FABE78ED-294E-4EBD-96F7-A8ABAB5C25AA}">
      <dsp:nvSpPr>
        <dsp:cNvPr id="0" name=""/>
        <dsp:cNvSpPr/>
      </dsp:nvSpPr>
      <dsp:spPr>
        <a:xfrm>
          <a:off x="798878" y="2020385"/>
          <a:ext cx="748333" cy="748333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2118D-3F0E-4A47-96EB-E8A847FD5349}">
      <dsp:nvSpPr>
        <dsp:cNvPr id="0" name=""/>
        <dsp:cNvSpPr/>
      </dsp:nvSpPr>
      <dsp:spPr>
        <a:xfrm>
          <a:off x="1173044" y="2818578"/>
          <a:ext cx="9705089" cy="946581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способом или оформлены в виде выносок к соответствующим клеткам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2818578"/>
        <a:ext cx="9705089" cy="946581"/>
      </dsp:txXfrm>
    </dsp:sp>
    <dsp:sp modelId="{14176792-880C-4FE3-8865-7B5601F0BEF1}">
      <dsp:nvSpPr>
        <dsp:cNvPr id="0" name=""/>
        <dsp:cNvSpPr/>
      </dsp:nvSpPr>
      <dsp:spPr>
        <a:xfrm>
          <a:off x="798878" y="2917702"/>
          <a:ext cx="748333" cy="748333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5CA0C-F5E9-4ED8-8316-1D706450F452}">
      <dsp:nvSpPr>
        <dsp:cNvPr id="0" name=""/>
        <dsp:cNvSpPr/>
      </dsp:nvSpPr>
      <dsp:spPr>
        <a:xfrm>
          <a:off x="947862" y="3839834"/>
          <a:ext cx="9930271" cy="699841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3839834"/>
        <a:ext cx="9930271" cy="699841"/>
      </dsp:txXfrm>
    </dsp:sp>
    <dsp:sp modelId="{36EB3F7A-CEC9-4D7A-9893-823C11DE0A11}">
      <dsp:nvSpPr>
        <dsp:cNvPr id="0" name=""/>
        <dsp:cNvSpPr/>
      </dsp:nvSpPr>
      <dsp:spPr>
        <a:xfrm>
          <a:off x="573696" y="3815588"/>
          <a:ext cx="748333" cy="748333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E980A-42BA-4FCA-8786-866DAAA619B6}">
      <dsp:nvSpPr>
        <dsp:cNvPr id="0" name=""/>
        <dsp:cNvSpPr/>
      </dsp:nvSpPr>
      <dsp:spPr>
        <a:xfrm>
          <a:off x="455418" y="4659597"/>
          <a:ext cx="10422715" cy="856086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странице должен быть наглядно оформлен и правильно расположен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4659597"/>
        <a:ext cx="10422715" cy="856086"/>
      </dsp:txXfrm>
    </dsp:sp>
    <dsp:sp modelId="{38363892-91F4-4CBF-8606-C400C62900F9}">
      <dsp:nvSpPr>
        <dsp:cNvPr id="0" name=""/>
        <dsp:cNvSpPr/>
      </dsp:nvSpPr>
      <dsp:spPr>
        <a:xfrm>
          <a:off x="81252" y="4713474"/>
          <a:ext cx="748333" cy="748333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429913" y="-983464"/>
          <a:ext cx="7653349" cy="7653349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12700" cap="flat" cmpd="sng" algn="ctr">
          <a:solidFill>
            <a:srgbClr val="5A5A8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AE9C00-9181-4429-B2F5-3DAF390E32B4}">
      <dsp:nvSpPr>
        <dsp:cNvPr id="0" name=""/>
        <dsp:cNvSpPr/>
      </dsp:nvSpPr>
      <dsp:spPr>
        <a:xfrm>
          <a:off x="455418" y="142066"/>
          <a:ext cx="10422715" cy="913427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создается путем обозначения границ ячеек и настройки их ширины и высоты таким образом, чтобы они получились квадратными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142066"/>
        <a:ext cx="10422715" cy="913427"/>
      </dsp:txXfrm>
    </dsp:sp>
    <dsp:sp modelId="{90974584-23B0-4BE4-8F42-E0EABE7D5602}">
      <dsp:nvSpPr>
        <dsp:cNvPr id="0" name=""/>
        <dsp:cNvSpPr/>
      </dsp:nvSpPr>
      <dsp:spPr>
        <a:xfrm>
          <a:off x="81252" y="224613"/>
          <a:ext cx="748333" cy="748333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EA6F8-084F-4256-9333-8C891BA834BE}">
      <dsp:nvSpPr>
        <dsp:cNvPr id="0" name=""/>
        <dsp:cNvSpPr/>
      </dsp:nvSpPr>
      <dsp:spPr>
        <a:xfrm>
          <a:off x="947862" y="1034615"/>
          <a:ext cx="9930271" cy="924101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образом или оформлены в виде примечаний к ячейкам, в которых находится нумерация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1034615"/>
        <a:ext cx="9930271" cy="924101"/>
      </dsp:txXfrm>
    </dsp:sp>
    <dsp:sp modelId="{6134920A-62BC-4355-A907-DA63482F1B1A}">
      <dsp:nvSpPr>
        <dsp:cNvPr id="0" name=""/>
        <dsp:cNvSpPr/>
      </dsp:nvSpPr>
      <dsp:spPr>
        <a:xfrm>
          <a:off x="573696" y="1122499"/>
          <a:ext cx="748333" cy="748333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DC699-4FEC-4B07-813A-C3122303EA2D}">
      <dsp:nvSpPr>
        <dsp:cNvPr id="0" name=""/>
        <dsp:cNvSpPr/>
      </dsp:nvSpPr>
      <dsp:spPr>
        <a:xfrm>
          <a:off x="1173044" y="1991347"/>
          <a:ext cx="9705089" cy="806409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3660" rIns="73660" bIns="7366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роверка правильности разгадывания кроссворда может быть осуществлена с помощью условного форматирования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1991347"/>
        <a:ext cx="9705089" cy="806409"/>
      </dsp:txXfrm>
    </dsp:sp>
    <dsp:sp modelId="{FABE78ED-294E-4EBD-96F7-A8ABAB5C25AA}">
      <dsp:nvSpPr>
        <dsp:cNvPr id="0" name=""/>
        <dsp:cNvSpPr/>
      </dsp:nvSpPr>
      <dsp:spPr>
        <a:xfrm>
          <a:off x="798878" y="2020385"/>
          <a:ext cx="748333" cy="748333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3257D-B044-4125-BABF-CEC477AC1F1B}">
      <dsp:nvSpPr>
        <dsp:cNvPr id="0" name=""/>
        <dsp:cNvSpPr/>
      </dsp:nvSpPr>
      <dsp:spPr>
        <a:xfrm>
          <a:off x="1173044" y="2883512"/>
          <a:ext cx="9705089" cy="816712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58420" rIns="58420" bIns="5842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3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2883512"/>
        <a:ext cx="9705089" cy="816712"/>
      </dsp:txXfrm>
    </dsp:sp>
    <dsp:sp modelId="{14176792-880C-4FE3-8865-7B5601F0BEF1}">
      <dsp:nvSpPr>
        <dsp:cNvPr id="0" name=""/>
        <dsp:cNvSpPr/>
      </dsp:nvSpPr>
      <dsp:spPr>
        <a:xfrm>
          <a:off x="798878" y="2917702"/>
          <a:ext cx="748333" cy="748333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C6889B-FF11-4D9A-BCDD-F81335C8EC2A}">
      <dsp:nvSpPr>
        <dsp:cNvPr id="0" name=""/>
        <dsp:cNvSpPr/>
      </dsp:nvSpPr>
      <dsp:spPr>
        <a:xfrm>
          <a:off x="947862" y="3779875"/>
          <a:ext cx="9930271" cy="819759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рабочем листе должен быть наглядно оформлен и правильно расположен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3779875"/>
        <a:ext cx="9930271" cy="819759"/>
      </dsp:txXfrm>
    </dsp:sp>
    <dsp:sp modelId="{36EB3F7A-CEC9-4D7A-9893-823C11DE0A11}">
      <dsp:nvSpPr>
        <dsp:cNvPr id="0" name=""/>
        <dsp:cNvSpPr/>
      </dsp:nvSpPr>
      <dsp:spPr>
        <a:xfrm>
          <a:off x="573696" y="3815588"/>
          <a:ext cx="748333" cy="748333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31935-249C-4BC2-B2E0-F19C8A5490BD}">
      <dsp:nvSpPr>
        <dsp:cNvPr id="0" name=""/>
        <dsp:cNvSpPr/>
      </dsp:nvSpPr>
      <dsp:spPr>
        <a:xfrm>
          <a:off x="455418" y="4719556"/>
          <a:ext cx="10422715" cy="736168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6200" rIns="76200" bIns="762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 н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аличие проверки правильности решения кроссворда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4719556"/>
        <a:ext cx="10422715" cy="736168"/>
      </dsp:txXfrm>
    </dsp:sp>
    <dsp:sp modelId="{38363892-91F4-4CBF-8606-C400C62900F9}">
      <dsp:nvSpPr>
        <dsp:cNvPr id="0" name=""/>
        <dsp:cNvSpPr/>
      </dsp:nvSpPr>
      <dsp:spPr>
        <a:xfrm>
          <a:off x="81252" y="4713474"/>
          <a:ext cx="748333" cy="748333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293880" y="-963103"/>
          <a:ext cx="7494249" cy="7494249"/>
        </a:xfrm>
        <a:prstGeom prst="blockArc">
          <a:avLst>
            <a:gd name="adj1" fmla="val 18900000"/>
            <a:gd name="adj2" fmla="val 2700000"/>
            <a:gd name="adj3" fmla="val 288"/>
          </a:avLst>
        </a:prstGeom>
        <a:noFill/>
        <a:ln w="12700" cap="flat" cmpd="sng" algn="ctr">
          <a:solidFill>
            <a:srgbClr val="5A5A8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9EB20-4CF5-4B2E-BB39-DC5F6BA14D03}">
      <dsp:nvSpPr>
        <dsp:cNvPr id="0" name=""/>
        <dsp:cNvSpPr/>
      </dsp:nvSpPr>
      <dsp:spPr>
        <a:xfrm>
          <a:off x="772844" y="429195"/>
          <a:ext cx="10109261" cy="1368825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ни должны быть строго лаконичными. Не следует делать их пространными, излишне исчерпывающими, многословными, несущими избыточную информацию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2844" y="429195"/>
        <a:ext cx="10109261" cy="1368825"/>
      </dsp:txXfrm>
    </dsp:sp>
    <dsp:sp modelId="{90974584-23B0-4BE4-8F42-E0EABE7D5602}">
      <dsp:nvSpPr>
        <dsp:cNvPr id="0" name=""/>
        <dsp:cNvSpPr/>
      </dsp:nvSpPr>
      <dsp:spPr>
        <a:xfrm>
          <a:off x="76838" y="417603"/>
          <a:ext cx="1392010" cy="1392010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CCC69-1BAC-4900-AD20-2004169F8780}">
      <dsp:nvSpPr>
        <dsp:cNvPr id="0" name=""/>
        <dsp:cNvSpPr/>
      </dsp:nvSpPr>
      <dsp:spPr>
        <a:xfrm>
          <a:off x="1177641" y="2227217"/>
          <a:ext cx="9704464" cy="1113608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тарайтесь подать слово с наименее известной стороны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7641" y="2227217"/>
        <a:ext cx="9704464" cy="1113608"/>
      </dsp:txXfrm>
    </dsp:sp>
    <dsp:sp modelId="{FABE78ED-294E-4EBD-96F7-A8ABAB5C25AA}">
      <dsp:nvSpPr>
        <dsp:cNvPr id="0" name=""/>
        <dsp:cNvSpPr/>
      </dsp:nvSpPr>
      <dsp:spPr>
        <a:xfrm>
          <a:off x="481635" y="2088016"/>
          <a:ext cx="1392010" cy="1392010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E9CD2-50C6-44DA-9393-B21674ABCDD8}">
      <dsp:nvSpPr>
        <dsp:cNvPr id="0" name=""/>
        <dsp:cNvSpPr/>
      </dsp:nvSpPr>
      <dsp:spPr>
        <a:xfrm>
          <a:off x="772844" y="3783034"/>
          <a:ext cx="10109261" cy="1342800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76200" rIns="76200" bIns="762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росмотрите словари: возможно, в одном из них и окажется наилучшее определение; в определениях не должно быть однокоренных слов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2844" y="3783034"/>
        <a:ext cx="10109261" cy="1342800"/>
      </dsp:txXfrm>
    </dsp:sp>
    <dsp:sp modelId="{14176792-880C-4FE3-8865-7B5601F0BEF1}">
      <dsp:nvSpPr>
        <dsp:cNvPr id="0" name=""/>
        <dsp:cNvSpPr/>
      </dsp:nvSpPr>
      <dsp:spPr>
        <a:xfrm>
          <a:off x="76838" y="3758429"/>
          <a:ext cx="1392010" cy="1392010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041F7-F9E2-4F2D-A63E-CADC3EC927D2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8A187-523A-4248-8CFD-7C26EC4F0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1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Правила при составлении кроссвордов: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 допускается наличие "плашек" (незаполненных клеток) в сетке кроссворда;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допускаются случайные буквосочетания и пересечения;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агаданные слова должны быть именами существительными в именительном падеже единственного числа;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 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вухбуквенные слова должны иметь два пересечения;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dirty="0" smtClean="0">
                <a:latin typeface="+mn-lt"/>
                <a:cs typeface="+mn-cs"/>
              </a:rPr>
              <a:t>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рехбуквенные слова должны иметь не менее двух пересечений;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dirty="0" smtClean="0">
                <a:latin typeface="+mn-lt"/>
                <a:cs typeface="+mn-cs"/>
              </a:rPr>
              <a:t>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 допускаются аббревиатуры, сокращения.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рекомендуется большое количество двухбуквенных слов.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 тексты должны быть оформлены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электронном варианте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 Word; Microsoft Excel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42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065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Создание кроссворда в MS Word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 Создание сетки графическим методом; при этом все элементы должны быть сгруппированы.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 Создание сетки табличным методом; при этом границы ненужных ячеек стираются.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Номера либо вставляют непосредственно в ячейки, либо записывают рядом с соответствующими ячейками.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Задания к кроссворду могут быть расположены обычным способом или оформлены в виде выносок к соответствующим клеткам.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Задания к кроссворду должны быть грамотно сформулированы.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Кроссворд на странице должен быть наглядно оформлен и правильно расположен.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87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       Создание кроссворда в Microsoft Excel</a:t>
            </a:r>
          </a:p>
          <a:p>
            <a:r>
              <a:rPr lang="ru-RU" dirty="0" smtClean="0"/>
              <a:t>1. Сетка кроссворда создается путем обозначения границ ячеек и настройки их ширины и высоты таким образом, чтобы они получились квадратными.</a:t>
            </a:r>
          </a:p>
          <a:p>
            <a:r>
              <a:rPr lang="ru-RU" dirty="0" smtClean="0"/>
              <a:t>2. Задания к кроссворду могут быть расположены обычным образом или оформлены в виде примечаний к ячейкам, в которых находится нумерация.</a:t>
            </a:r>
          </a:p>
          <a:p>
            <a:r>
              <a:rPr lang="ru-RU" dirty="0" smtClean="0"/>
              <a:t>3. Проверка правильности разгадывания кроссворда может быть осуществлена с помощью условного форматирования (например, если в ячейку введена правильная цифра, то ячейка заливается определенным цветом).</a:t>
            </a:r>
          </a:p>
          <a:p>
            <a:r>
              <a:rPr lang="ru-RU" dirty="0" smtClean="0"/>
              <a:t>4. Задания к кроссворду должны быть грамотно сформулированы.</a:t>
            </a:r>
          </a:p>
          <a:p>
            <a:r>
              <a:rPr lang="ru-RU" dirty="0" smtClean="0"/>
              <a:t>5. Кроссворд на рабочем листе должен быть наглядно оформлен и правильно расположен.</a:t>
            </a:r>
          </a:p>
          <a:p>
            <a:r>
              <a:rPr lang="ru-RU" dirty="0" smtClean="0"/>
              <a:t>6. Наличие проверки правильности решения кроссворда.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190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Составление условий (толкований) кроссворда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Они должны быть строго лаконичными. Не следует делать их пространными, излишне исчерпывающими, многословными, несущими избыточную информацию.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Старайтесь подать слово с наименее известной стороны.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Просмотрите словари: возможно, в одном из них и окажется наилучшее определение. В определениях не должно быть однокоренных слов.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8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9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2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13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7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3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3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4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1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2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00A85-43A8-46C9-AC4C-A456C1CE7AC6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3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1975" y="3642610"/>
            <a:ext cx="2178168" cy="3215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93693" y="290945"/>
            <a:ext cx="81478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74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74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47743" y="422745"/>
            <a:ext cx="1365388" cy="796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995055"/>
            <a:ext cx="10210800" cy="1026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  <a:endParaRPr lang="ru-RU" sz="2400" b="1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31818" y="3182613"/>
            <a:ext cx="8839200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оставление кроссворда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урокам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 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 психолого-педагогического цикла»</a:t>
            </a:r>
            <a:endParaRPr lang="ru-RU" sz="2400" b="1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6691" y="4572000"/>
            <a:ext cx="530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  <a:endParaRPr lang="ru-RU" i="1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3131" y="5160818"/>
            <a:ext cx="6687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i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solidFill>
                <a:srgbClr val="00174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6303817"/>
            <a:ext cx="26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b="1" i="1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39253" y="479684"/>
            <a:ext cx="10493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аписать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(текст)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роверить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орфографию текста, соответствие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нумерации;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роанализировать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составленный кроссворд согласно критериям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кроссворд.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790" y="3234493"/>
            <a:ext cx="4727368" cy="30083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253" y="3607864"/>
            <a:ext cx="2383436" cy="26349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236" y="3922658"/>
            <a:ext cx="3107896" cy="201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727398"/>
            <a:ext cx="4966271" cy="49512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193" y="3896131"/>
            <a:ext cx="2678689" cy="27824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28" y="1195908"/>
            <a:ext cx="3746417" cy="24472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3193" y="479685"/>
            <a:ext cx="9293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оформления кроссвордов</a:t>
            </a:r>
            <a:endParaRPr lang="ru-RU" sz="32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4689" y="209862"/>
            <a:ext cx="370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1-3.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2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67" y="764497"/>
            <a:ext cx="4536303" cy="2664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927" y="989294"/>
            <a:ext cx="4389238" cy="5566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026" y="3642609"/>
            <a:ext cx="5359387" cy="2913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1489" y="224852"/>
            <a:ext cx="6367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4-6.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680" y="1568820"/>
            <a:ext cx="2880622" cy="4672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60" y="1568820"/>
            <a:ext cx="3763494" cy="4467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" t="2402" r="2918" b="1862"/>
          <a:stretch/>
        </p:blipFill>
        <p:spPr>
          <a:xfrm>
            <a:off x="5036695" y="2503356"/>
            <a:ext cx="3597639" cy="3477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36695" y="329784"/>
            <a:ext cx="6789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7-9.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0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54" y="1223982"/>
            <a:ext cx="5346725" cy="54387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25" y="702014"/>
            <a:ext cx="4392118" cy="59607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01784" y="179882"/>
            <a:ext cx="6728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10; 11.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59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92" y="929390"/>
            <a:ext cx="5590314" cy="55733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59" y="929390"/>
            <a:ext cx="4518952" cy="55733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6184" y="284813"/>
            <a:ext cx="5696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12; 13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96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09" y="749678"/>
            <a:ext cx="4379190" cy="2343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394" y="749677"/>
            <a:ext cx="4831952" cy="5920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09" y="3253383"/>
            <a:ext cx="4379190" cy="3311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1115" y="149902"/>
            <a:ext cx="5841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14; 15.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9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488" y="3860764"/>
            <a:ext cx="2959437" cy="2764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07" y="1042987"/>
            <a:ext cx="3888117" cy="39120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892" y="1192888"/>
            <a:ext cx="4251199" cy="33941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41431" y="314793"/>
            <a:ext cx="611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16- 18.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3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441431" y="314793"/>
            <a:ext cx="611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19- 21.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779" y="3429000"/>
            <a:ext cx="3451587" cy="3261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7" y="4139398"/>
            <a:ext cx="4124143" cy="2599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41" y="830924"/>
            <a:ext cx="4189859" cy="366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3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73383" y="318655"/>
            <a:ext cx="94626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оставление </a:t>
            </a:r>
            <a:r>
              <a:rPr lang="ru-RU" sz="32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кроссворда</a:t>
            </a:r>
            <a:r>
              <a:rPr lang="ru-RU" sz="3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7527" y="1395874"/>
            <a:ext cx="108342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кроссворда соответствует заданной теме, выдержаны все требования к его оформлению;</a:t>
            </a:r>
          </a:p>
          <a:p>
            <a:pPr algn="just"/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оформлению кроссворда соблюдены, но при этом допущены недочеты, например: неточно и некорректно составлены вопросы, имеются незначительные упущения в оформлении.</a:t>
            </a:r>
          </a:p>
          <a:p>
            <a:pPr algn="just"/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или ответы кроссворда не в полной мере соответствуют заданной теме, неточно и некорректно составлены вопросы, имеются значительные упущения в оформлении.</a:t>
            </a:r>
          </a:p>
        </p:txBody>
      </p:sp>
    </p:spTree>
    <p:extLst>
      <p:ext uri="{BB962C8B-B14F-4D97-AF65-F5344CB8AC3E}">
        <p14:creationId xmlns:p14="http://schemas.microsoft.com/office/powerpoint/2010/main" val="36142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65564" y="277091"/>
            <a:ext cx="8465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самостоятельной работы:</a:t>
            </a:r>
            <a:endParaRPr lang="ru-RU" dirty="0">
              <a:solidFill>
                <a:srgbClr val="00174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5564" y="3387777"/>
            <a:ext cx="66640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Кроссворд</a:t>
            </a:r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игра-задача, в которой фигура из рядов пустых клеток заполняется перекрещивающимися словами со значениями, заданными по условиям игры.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636" y="4008997"/>
            <a:ext cx="2929369" cy="2325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5564" y="1019331"/>
            <a:ext cx="10161441" cy="1902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освоение (закрепление, обобщение, систематизация) учебного материала</a:t>
            </a:r>
            <a:r>
              <a:rPr lang="ru-RU" sz="28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</a:t>
            </a:r>
            <a:r>
              <a:rPr lang="ru-RU" sz="28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технологиями</a:t>
            </a:r>
            <a:r>
              <a:rPr lang="ru-RU" sz="28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308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65" y="3612630"/>
            <a:ext cx="2198477" cy="3245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9784" y="3852472"/>
            <a:ext cx="9054059" cy="254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Роберт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В. Современные информационные технологии в образовании: дидактические проблемы; перспективы использования / И. В. Роберт.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ИИО-РАО, 2010. — 140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dirty="0">
              <a:solidFill>
                <a:srgbClr val="2D2D4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9094" y="179882"/>
            <a:ext cx="734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783" y="884420"/>
            <a:ext cx="11587397" cy="346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Ведерникова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Е.Г.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студентов в процессе обучения и внеаудиторной деятельности через активизацию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Эксмо, 2012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Гойдина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аудиторной работы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М: Эксмо-Пресс, 2009 г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Жураковский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и др. Управление самостоятельной работой: мировой опыт / В. Жураковский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России-2003.-№ 2.- С. 45 - 49.</a:t>
            </a:r>
            <a:endParaRPr lang="ru-RU" sz="20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Марохонько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О.И.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Эксмо-Пресс, 2010 г.</a:t>
            </a:r>
            <a:endParaRPr lang="ru-RU" sz="2000" i="1" dirty="0">
              <a:solidFill>
                <a:srgbClr val="2D2D4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i="1" dirty="0" smtClean="0">
                <a:solidFill>
                  <a:srgbClr val="2D2D4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sz="2000" i="1" dirty="0">
              <a:solidFill>
                <a:srgbClr val="2D2D4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4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24000" y="587828"/>
            <a:ext cx="10460182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при составлении кроссвордов: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74992123"/>
              </p:ext>
            </p:extLst>
          </p:nvPr>
        </p:nvGraphicFramePr>
        <p:xfrm>
          <a:off x="1025237" y="1289956"/>
          <a:ext cx="10958945" cy="55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2" y="457201"/>
            <a:ext cx="881742" cy="881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68852" y="119921"/>
            <a:ext cx="2615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24000" y="787790"/>
            <a:ext cx="9954984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 smtClean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оформлению кроссворда: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87945475"/>
              </p:ext>
            </p:extLst>
          </p:nvPr>
        </p:nvGraphicFramePr>
        <p:xfrm>
          <a:off x="1025237" y="1289956"/>
          <a:ext cx="10958945" cy="55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043" y="598002"/>
            <a:ext cx="809060" cy="8090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69049" y="179882"/>
            <a:ext cx="2915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1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24000" y="587828"/>
            <a:ext cx="10460182" cy="583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MS Word: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82582787"/>
              </p:ext>
            </p:extLst>
          </p:nvPr>
        </p:nvGraphicFramePr>
        <p:xfrm>
          <a:off x="1025237" y="1171578"/>
          <a:ext cx="10958945" cy="5686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439" y="374754"/>
            <a:ext cx="796824" cy="796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08892" y="134911"/>
            <a:ext cx="2675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7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24000" y="587828"/>
            <a:ext cx="10460182" cy="583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Microsoft Excel: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19885301"/>
              </p:ext>
            </p:extLst>
          </p:nvPr>
        </p:nvGraphicFramePr>
        <p:xfrm>
          <a:off x="1025237" y="1171578"/>
          <a:ext cx="10958945" cy="5686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2" y="457201"/>
            <a:ext cx="795283" cy="7952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23685" y="0"/>
            <a:ext cx="2360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7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9154" y="884420"/>
            <a:ext cx="9518754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условий (толкований) кроссворда: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33056027"/>
              </p:ext>
            </p:extLst>
          </p:nvPr>
        </p:nvGraphicFramePr>
        <p:xfrm>
          <a:off x="1025237" y="1289956"/>
          <a:ext cx="10958945" cy="55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660" y="646317"/>
            <a:ext cx="881742" cy="881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54059" y="164892"/>
            <a:ext cx="2803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3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68643" y="498256"/>
            <a:ext cx="804509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Предполагаемые результаты </a:t>
            </a: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</a:t>
            </a:r>
            <a:r>
              <a:rPr lang="ru-RU" sz="3200" b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9290" y="3001439"/>
            <a:ext cx="10747947" cy="1223288"/>
          </a:xfrm>
          <a:prstGeom prst="roundRect">
            <a:avLst/>
          </a:prstGeom>
          <a:solidFill>
            <a:srgbClr val="4343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        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оформление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 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темой;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9290" y="1739768"/>
            <a:ext cx="10747947" cy="1195807"/>
          </a:xfrm>
          <a:prstGeom prst="roundRect">
            <a:avLst/>
          </a:prstGeom>
          <a:solidFill>
            <a:srgbClr val="3A3A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подбирать содержание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кроссворда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темой;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9291" y="4290592"/>
            <a:ext cx="10747947" cy="1105867"/>
          </a:xfrm>
          <a:prstGeom prst="roundRect">
            <a:avLst/>
          </a:prstGeom>
          <a:solidFill>
            <a:srgbClr val="5A5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создавать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композицию кроссворда;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9292" y="5462324"/>
            <a:ext cx="10747947" cy="1253269"/>
          </a:xfrm>
          <a:prstGeom prst="roundRect">
            <a:avLst/>
          </a:prstGeom>
          <a:solidFill>
            <a:srgbClr val="8E8E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800" i="1" kern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800" i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информационной культуры студентов и обеспечение их готовности к интеграции в современное информационное пространство.</a:t>
            </a:r>
            <a:endParaRPr lang="ru-RU" sz="2800" i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741" y="633166"/>
            <a:ext cx="1281658" cy="971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03763" y="149902"/>
            <a:ext cx="2323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4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76614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94085" y="571699"/>
            <a:ext cx="965366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</a:t>
            </a:r>
            <a:r>
              <a:rPr lang="ru-RU" sz="3200" b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622" y="3942412"/>
            <a:ext cx="2464633" cy="24646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4242" y="1349115"/>
            <a:ext cx="108079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какой целью составляется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просмотреть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изучить лексико-грамматический материал по теме в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учебнике;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просмотреть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выбрать вид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243" y="3162924"/>
            <a:ext cx="81833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части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материал по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оценивания;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— составить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 раздельно по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направлениям;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05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1362</Words>
  <Application>Microsoft Office PowerPoint</Application>
  <PresentationFormat>Широкоэкранный</PresentationFormat>
  <Paragraphs>138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кроссворда к урокам в процессе изучения  дисциплин психолого-педагогического цикла.</dc:title>
  <dc:subject>Методические рекомендации по организации самостоятельной внеаудиторной работы студентов. </dc:subject>
  <dc:creator>преподаватель высшей квалификационной категории Гольская Оксана Геннадьевна.</dc:creator>
  <cp:lastModifiedBy>Admin</cp:lastModifiedBy>
  <cp:revision>59</cp:revision>
  <dcterms:created xsi:type="dcterms:W3CDTF">2019-12-27T08:14:03Z</dcterms:created>
  <dcterms:modified xsi:type="dcterms:W3CDTF">2019-12-29T06:45:57Z</dcterms:modified>
</cp:coreProperties>
</file>