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4" r:id="rId3"/>
    <p:sldId id="283" r:id="rId4"/>
    <p:sldId id="258" r:id="rId5"/>
    <p:sldId id="259" r:id="rId6"/>
    <p:sldId id="267" r:id="rId7"/>
    <p:sldId id="294" r:id="rId8"/>
    <p:sldId id="293" r:id="rId9"/>
    <p:sldId id="296" r:id="rId10"/>
    <p:sldId id="285" r:id="rId11"/>
    <p:sldId id="290" r:id="rId12"/>
    <p:sldId id="295" r:id="rId13"/>
    <p:sldId id="287" r:id="rId14"/>
    <p:sldId id="292" r:id="rId15"/>
    <p:sldId id="289" r:id="rId16"/>
    <p:sldId id="27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5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BF959"/>
    <a:srgbClr val="1624A6"/>
    <a:srgbClr val="000000"/>
    <a:srgbClr val="FF66FF"/>
    <a:srgbClr val="FF7979"/>
    <a:srgbClr val="C9A4E4"/>
    <a:srgbClr val="FFD261"/>
    <a:srgbClr val="FF00FF"/>
    <a:srgbClr val="009900"/>
    <a:srgbClr val="00B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24" autoAdjust="0"/>
  </p:normalViewPr>
  <p:slideViewPr>
    <p:cSldViewPr>
      <p:cViewPr varScale="1">
        <p:scale>
          <a:sx n="111" d="100"/>
          <a:sy n="111" d="100"/>
        </p:scale>
        <p:origin x="88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7C60-354A-44B2-BD77-69A5AD5FEDF6}" type="datetimeFigureOut">
              <a:rPr lang="ru-RU" smtClean="0"/>
              <a:pPr/>
              <a:t>29.12.2019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324B-CA83-4424-964C-AC9B3899AE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7C60-354A-44B2-BD77-69A5AD5FEDF6}" type="datetimeFigureOut">
              <a:rPr lang="ru-RU" smtClean="0"/>
              <a:pPr/>
              <a:t>29.12.2019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324B-CA83-4424-964C-AC9B3899AE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7C60-354A-44B2-BD77-69A5AD5FEDF6}" type="datetimeFigureOut">
              <a:rPr lang="ru-RU" smtClean="0"/>
              <a:pPr/>
              <a:t>29.12.2019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324B-CA83-4424-964C-AC9B3899AE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7C60-354A-44B2-BD77-69A5AD5FEDF6}" type="datetimeFigureOut">
              <a:rPr lang="ru-RU" smtClean="0"/>
              <a:pPr/>
              <a:t>29.12.2019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324B-CA83-4424-964C-AC9B3899AE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7C60-354A-44B2-BD77-69A5AD5FEDF6}" type="datetimeFigureOut">
              <a:rPr lang="ru-RU" smtClean="0"/>
              <a:pPr/>
              <a:t>29.12.2019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324B-CA83-4424-964C-AC9B3899AE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7C60-354A-44B2-BD77-69A5AD5FEDF6}" type="datetimeFigureOut">
              <a:rPr lang="ru-RU" smtClean="0"/>
              <a:pPr/>
              <a:t>29.12.2019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324B-CA83-4424-964C-AC9B3899AE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7C60-354A-44B2-BD77-69A5AD5FEDF6}" type="datetimeFigureOut">
              <a:rPr lang="ru-RU" smtClean="0"/>
              <a:pPr/>
              <a:t>29.12.2019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324B-CA83-4424-964C-AC9B3899AE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7C60-354A-44B2-BD77-69A5AD5FEDF6}" type="datetimeFigureOut">
              <a:rPr lang="ru-RU" smtClean="0"/>
              <a:pPr/>
              <a:t>29.12.2019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324B-CA83-4424-964C-AC9B3899AE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7C60-354A-44B2-BD77-69A5AD5FEDF6}" type="datetimeFigureOut">
              <a:rPr lang="ru-RU" smtClean="0"/>
              <a:pPr/>
              <a:t>29.12.2019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324B-CA83-4424-964C-AC9B3899AE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7C60-354A-44B2-BD77-69A5AD5FEDF6}" type="datetimeFigureOut">
              <a:rPr lang="ru-RU" smtClean="0"/>
              <a:pPr/>
              <a:t>29.12.2019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5324B-CA83-4424-964C-AC9B3899AE3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967C60-354A-44B2-BD77-69A5AD5FEDF6}" type="datetimeFigureOut">
              <a:rPr lang="ru-RU" smtClean="0"/>
              <a:pPr/>
              <a:t>29.12.2019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485324B-CA83-4424-964C-AC9B3899AE3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8967C60-354A-44B2-BD77-69A5AD5FEDF6}" type="datetimeFigureOut">
              <a:rPr lang="ru-RU" smtClean="0"/>
              <a:pPr/>
              <a:t>29.12.2019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485324B-CA83-4424-964C-AC9B3899AE3F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Современные </a:t>
            </a:r>
            <a:r>
              <a:rPr lang="ru-RU" sz="3200" b="1" dirty="0" err="1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здоровьесберегающие</a:t>
            </a:r>
            <a:r>
              <a:rPr lang="ru-RU" sz="3200" b="1" dirty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технологии в системе оздоровительной работы ДОУ согласно требованиям ФГОС ДО</a:t>
            </a:r>
          </a:p>
        </p:txBody>
      </p:sp>
      <p:sp>
        <p:nvSpPr>
          <p:cNvPr id="14" name="Подзаголовок 1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57752" y="1071546"/>
            <a:ext cx="4038600" cy="4434840"/>
          </a:xfrm>
        </p:spPr>
        <p:txBody>
          <a:bodyPr>
            <a:normAutofit fontScale="92500" lnSpcReduction="20000"/>
          </a:bodyPr>
          <a:lstStyle/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рол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algn="r">
              <a:lnSpc>
                <a:spcPct val="170000"/>
              </a:lnSpc>
              <a:buNone/>
            </a:pPr>
            <a:r>
              <a:rPr lang="ru-RU" sz="2400" b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</a:p>
          <a:p>
            <a:pPr algn="r">
              <a:lnSpc>
                <a:spcPct val="170000"/>
              </a:lnSpc>
              <a:buNone/>
            </a:pPr>
            <a:r>
              <a:rPr lang="ru-RU" sz="2400" b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воспитатель </a:t>
            </a:r>
          </a:p>
          <a:p>
            <a:pPr algn="r">
              <a:lnSpc>
                <a:spcPct val="170000"/>
              </a:lnSpc>
              <a:buNone/>
            </a:pPr>
            <a:r>
              <a:rPr lang="ru-RU" sz="2400" b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Шахбанова Г.И.</a:t>
            </a:r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D354C855-328E-42BB-81E1-9E5D789A7E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7648" y="3140968"/>
            <a:ext cx="4052888" cy="6812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Прогулка на свежем воздухе  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3946E381-EF05-4C5A-A24D-77E03823BC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945" y="2636912"/>
            <a:ext cx="4393276" cy="3819698"/>
          </a:xfrm>
        </p:spPr>
      </p:pic>
      <p:pic>
        <p:nvPicPr>
          <p:cNvPr id="10" name="Объект 9">
            <a:extLst>
              <a:ext uri="{FF2B5EF4-FFF2-40B4-BE49-F238E27FC236}">
                <a16:creationId xmlns:a16="http://schemas.microsoft.com/office/drawing/2014/main" id="{F8068263-54AC-4440-BC77-517AF6FE1F45}"/>
              </a:ext>
            </a:extLst>
          </p:cNvPr>
          <p:cNvPicPr>
            <a:picLocks noGrp="1" noChangeAspect="1"/>
          </p:cNvPicPr>
          <p:nvPr>
            <p:ph sz="half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79950" y="2327275"/>
            <a:ext cx="4464050" cy="45720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C1C04EB-CED5-47AE-B1AF-4DA0BDDCA47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420888"/>
            <a:ext cx="4823166" cy="424029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C1C04EB-CED5-47AE-B1AF-4DA0BDDCA47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5872" y="14209"/>
            <a:ext cx="4838127" cy="33866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8DB6250-85EC-4AAA-8CC0-6DCF5347369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429000"/>
            <a:ext cx="4571996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98918B7-0712-4857-8558-B5967D255F60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1999" y="3429000"/>
            <a:ext cx="4505256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55CC39A-8266-4292-936A-D3A9E99F0E9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334"/>
            <a:ext cx="4370045" cy="3429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E7FF841-700B-458A-9DE8-74E5B0321F50}"/>
              </a:ext>
            </a:extLst>
          </p:cNvPr>
          <p:cNvSpPr/>
          <p:nvPr/>
        </p:nvSpPr>
        <p:spPr>
          <a:xfrm>
            <a:off x="1093681" y="1874728"/>
            <a:ext cx="6552727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 – сложная двигательная, эмоционально окрашенная деятельность, обусловленная установленными правилами, которые помогают выявить конечный итог или количественный результат</a:t>
            </a:r>
          </a:p>
        </p:txBody>
      </p:sp>
    </p:spTree>
    <p:extLst>
      <p:ext uri="{BB962C8B-B14F-4D97-AF65-F5344CB8AC3E}">
        <p14:creationId xmlns:p14="http://schemas.microsoft.com/office/powerpoint/2010/main" val="2476045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980728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Релаксация</a:t>
            </a: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3068960"/>
            <a:ext cx="82352" cy="32556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6567474" cy="468052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9531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CA2F464F-312A-4B08-B8F2-814CDDF56F8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789040"/>
            <a:ext cx="3937938" cy="284422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D23EC18F-E79C-4D7D-814A-DA04FBD7F9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39952" y="3861048"/>
            <a:ext cx="4658680" cy="22387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ED2B8A1F-40BF-4995-979C-DA3C5F4E4EC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27607" y="764704"/>
            <a:ext cx="3635896" cy="22048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F9429147-0DCD-40E7-AA45-FE489F4C937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07457" y="481510"/>
            <a:ext cx="3089342" cy="242351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87AD07E1-ADE4-4403-8FDD-2379B70975BE}"/>
              </a:ext>
            </a:extLst>
          </p:cNvPr>
          <p:cNvSpPr/>
          <p:nvPr/>
        </p:nvSpPr>
        <p:spPr>
          <a:xfrm>
            <a:off x="669104" y="3244334"/>
            <a:ext cx="78057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altLang="ru-RU" sz="44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Гимнастика после дневного сна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3C57E97-E646-4A39-B4E7-545E0F49F6B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1988840"/>
            <a:ext cx="4644008" cy="42930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96378EE-096D-4473-A765-604FB01A028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47762"/>
            <a:ext cx="5328592" cy="47835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E4A93926-F6B3-442F-A96D-B7E3CED3CA04}"/>
              </a:ext>
            </a:extLst>
          </p:cNvPr>
          <p:cNvSpPr txBox="1">
            <a:spLocks/>
          </p:cNvSpPr>
          <p:nvPr/>
        </p:nvSpPr>
        <p:spPr>
          <a:xfrm>
            <a:off x="415925" y="115888"/>
            <a:ext cx="8229600" cy="1031875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5000" b="0" kern="120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marL="342900" indent="-342900" algn="ctr">
              <a:spcBef>
                <a:spcPct val="20000"/>
              </a:spcBef>
            </a:pPr>
            <a:r>
              <a:rPr lang="ru-RU" altLang="ru-RU" sz="2000" dirty="0">
                <a:solidFill>
                  <a:srgbClr val="E4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E4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СПЕЛЕОТЕРАПИЯ</a:t>
            </a:r>
            <a:br>
              <a:rPr lang="ru-RU" alt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E4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E4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E4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E4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000" dirty="0">
                <a:solidFill>
                  <a:srgbClr val="E4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>
                <a:solidFill>
                  <a:srgbClr val="E4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>
                <a:solidFill>
                  <a:srgbClr val="E4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dirty="0">
                <a:solidFill>
                  <a:srgbClr val="E46C0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dirty="0"/>
          </a:p>
        </p:txBody>
      </p:sp>
    </p:spTree>
    <p:extLst>
      <p:ext uri="{BB962C8B-B14F-4D97-AF65-F5344CB8AC3E}">
        <p14:creationId xmlns:p14="http://schemas.microsoft.com/office/powerpoint/2010/main" val="602608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306E082-683E-47CD-BE90-E100B7F6413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4515" y="3933056"/>
            <a:ext cx="3391640" cy="25814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2FA618B4-DA6A-495C-91A2-810EF00797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3479024"/>
            <a:ext cx="2961792" cy="2845491"/>
          </a:xfrm>
          <a:prstGeom prst="snip2DiagRect">
            <a:avLst>
              <a:gd name="adj1" fmla="val 13872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80920" cy="4766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Физкультурные занятия и плавание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D3B9C166-9876-414B-9FD8-4DEB72C57617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7" y="690109"/>
            <a:ext cx="3234320" cy="2452107"/>
          </a:xfrm>
          <a:prstGeom prst="snip2DiagRect">
            <a:avLst>
              <a:gd name="adj1" fmla="val 13502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B7742DD0-9C4E-498A-9938-B06D735162F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836712"/>
            <a:ext cx="3398131" cy="25202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056648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9552" y="306896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Здоровье ребенка превыше всего,</a:t>
            </a:r>
            <a:r>
              <a:rPr lang="ru-RU" sz="36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Богатство земли не заменит его.</a:t>
            </a:r>
            <a:r>
              <a:rPr lang="ru-RU" sz="36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Здоровье не купишь, никто не продаст.</a:t>
            </a:r>
            <a:r>
              <a:rPr lang="ru-RU" sz="36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Его берегите, как сердце, как глаз.</a:t>
            </a:r>
            <a:r>
              <a:rPr lang="ru-RU" sz="36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solidFill>
                <a:srgbClr val="1624A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33197" y="5013176"/>
            <a:ext cx="531363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764704"/>
            <a:ext cx="864096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Здоровьесберегающие образовательные технологии</a:t>
            </a:r>
            <a:endParaRPr lang="ru-RU" sz="3200" i="1" dirty="0">
              <a:solidFill>
                <a:srgbClr val="1624A6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1772816"/>
            <a:ext cx="79928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400" b="1" dirty="0">
              <a:solidFill>
                <a:srgbClr val="1624A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solidFill>
                <a:srgbClr val="1624A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solidFill>
                <a:srgbClr val="1624A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solidFill>
                <a:srgbClr val="1624A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400" b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4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: формирование у детей осознанного отношения к здоровью и жизни, накопление знаний о здоровье и развитие умений оберегать его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2000240"/>
            <a:ext cx="78488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Это технологии воспитания </a:t>
            </a:r>
            <a:r>
              <a:rPr lang="ru-RU" sz="2400" dirty="0" err="1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валеологической</a:t>
            </a:r>
            <a:r>
              <a:rPr lang="ru-RU" sz="24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культуры или культуры здоровья дошкольников.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944" y="3326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rgbClr val="1624A6"/>
                </a:solidFill>
              </a:rPr>
              <a:t>Стандарт направлен на решение нескольких задач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28800"/>
            <a:ext cx="8229600" cy="4389120"/>
          </a:xfrm>
        </p:spPr>
        <p:txBody>
          <a:bodyPr>
            <a:noAutofit/>
          </a:bodyPr>
          <a:lstStyle/>
          <a:p>
            <a:pPr algn="just"/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охрана и укрепление физического и психического здоровья детей, в том числе их эмоционального благополучия;</a:t>
            </a:r>
          </a:p>
          <a:p>
            <a:pPr algn="just"/>
            <a:r>
              <a:rPr lang="ru-RU" sz="16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Обеспечения равных возможностей для полноценного развития каждого ребенка в период дошкольного детства независимо от  места жительства, пола, нации, языка, социального статуса, психофизиологических и других особенностей (в том числе ограниченных возможностей здоровья)</a:t>
            </a:r>
          </a:p>
          <a:p>
            <a:pPr algn="just"/>
            <a:r>
              <a:rPr lang="ru-RU" sz="16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формирование 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ребенка, формирования предпосылок учебной деятельности;</a:t>
            </a:r>
          </a:p>
          <a:p>
            <a:pPr algn="just"/>
            <a:r>
              <a:rPr lang="ru-RU" sz="16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обеспечения вариативности и разнообразия содержания Программ и организационных форм дошкольного образования, возможности формирования Программ различной направленности с учетом образовательных потребностей, способностей и состояния здоровья детей;</a:t>
            </a:r>
          </a:p>
          <a:p>
            <a:pPr algn="just"/>
            <a:r>
              <a:rPr lang="ru-RU" sz="16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формирование </a:t>
            </a:r>
            <a:r>
              <a:rPr lang="ru-RU" sz="1600" dirty="0" err="1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социокультурной</a:t>
            </a:r>
            <a:r>
              <a:rPr lang="ru-RU" sz="16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среды, соответствующей возрастным, индивидуальным, психологическим и физиологическим особенностям детей;</a:t>
            </a:r>
          </a:p>
          <a:p>
            <a:pPr algn="just"/>
            <a:r>
              <a:rPr lang="ru-RU" sz="16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обеспечения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детей.</a:t>
            </a:r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500034" y="2000240"/>
            <a:ext cx="285752" cy="1428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00034" y="3143248"/>
            <a:ext cx="285752" cy="1428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500034" y="2500306"/>
            <a:ext cx="285752" cy="1428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500034" y="4071942"/>
            <a:ext cx="285752" cy="1428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500034" y="4714884"/>
            <a:ext cx="285752" cy="1428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500034" y="5214950"/>
            <a:ext cx="285752" cy="1428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00100" y="1071546"/>
            <a:ext cx="727280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  Здоровьесберегающие  технологии </a:t>
            </a:r>
          </a:p>
          <a:p>
            <a:pPr algn="ctr"/>
            <a:r>
              <a:rPr lang="ru-RU" sz="32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4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sz="3400" dirty="0" smtClean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400" dirty="0" err="1" smtClean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3400" dirty="0" smtClean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-     </a:t>
            </a:r>
            <a:r>
              <a:rPr lang="ru-RU" sz="34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оздоровительных, коррекционных и   профилактических мероприятий, которые осуществляются в процессе взаимодействия ребенка и педагога, ребенка и родителей, ребенка и доктора </a:t>
            </a:r>
          </a:p>
          <a:p>
            <a:pPr algn="just"/>
            <a:endParaRPr lang="ru-RU" dirty="0"/>
          </a:p>
        </p:txBody>
      </p:sp>
      <p:sp>
        <p:nvSpPr>
          <p:cNvPr id="3" name="Равнобедренный треугольник 2"/>
          <p:cNvSpPr/>
          <p:nvPr/>
        </p:nvSpPr>
        <p:spPr>
          <a:xfrm rot="5400000">
            <a:off x="1142976" y="1214422"/>
            <a:ext cx="500066" cy="21431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836712"/>
            <a:ext cx="8229600" cy="6389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Цель здоровьесберегающих технологий: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920084"/>
            <a:ext cx="4244280" cy="4677267"/>
          </a:xfrm>
          <a:ln w="76200">
            <a:solidFill>
              <a:srgbClr val="C9A4E4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21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Применительно к детям</a:t>
            </a:r>
          </a:p>
          <a:p>
            <a:r>
              <a:rPr lang="ru-RU" sz="20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обеспечение дошкольнику возможность сохранения здоровья; </a:t>
            </a:r>
          </a:p>
          <a:p>
            <a:r>
              <a:rPr lang="ru-RU" sz="20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формирование у  воспитанника необходимых знаний, умений и навыков по здоровому образу жизни; </a:t>
            </a:r>
          </a:p>
          <a:p>
            <a:r>
              <a:rPr lang="ru-RU" sz="2000" dirty="0">
                <a:solidFill>
                  <a:srgbClr val="1624A6"/>
                </a:solidFill>
              </a:rPr>
              <a:t> обучение дошкольника использовать полученные знания в повседневной жизни.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928802"/>
            <a:ext cx="4172272" cy="4677267"/>
          </a:xfrm>
          <a:ln w="76200">
            <a:solidFill>
              <a:srgbClr val="C9A4E4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2100" b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 Применительно к взрослым</a:t>
            </a:r>
          </a:p>
          <a:p>
            <a:pPr>
              <a:buNone/>
            </a:pPr>
            <a:r>
              <a:rPr lang="ru-RU" sz="2100" b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1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содействие становлению культуры здоровья, в том числе культуры профессионального здоровья воспитателей ДОУ и валеологическому просвещению родителей.</a:t>
            </a:r>
          </a:p>
          <a:p>
            <a:endParaRPr lang="ru-RU" sz="2100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4786314" y="2500306"/>
            <a:ext cx="285752" cy="1428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285720" y="2428868"/>
            <a:ext cx="285752" cy="1428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285720" y="3429000"/>
            <a:ext cx="285752" cy="1428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357158" y="4714884"/>
            <a:ext cx="285752" cy="14287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88640"/>
            <a:ext cx="6908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Компоненты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физкультурно-оздоровительных технологий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7544" y="1268760"/>
            <a:ext cx="828092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400" b="1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Физкультурные занятия</a:t>
            </a:r>
          </a:p>
          <a:p>
            <a:pPr lvl="0">
              <a:buFontTx/>
              <a:buChar char="-"/>
            </a:pPr>
            <a:r>
              <a:rPr lang="ru-RU" sz="24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Утренняя гимнастика</a:t>
            </a:r>
          </a:p>
          <a:p>
            <a:pPr lvl="0">
              <a:buFontTx/>
              <a:buChar char="-"/>
            </a:pPr>
            <a:r>
              <a:rPr lang="ru-RU" sz="24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Корригирующая гимнастика</a:t>
            </a:r>
          </a:p>
          <a:p>
            <a:pPr lvl="0">
              <a:buFontTx/>
              <a:buChar char="-"/>
            </a:pPr>
            <a:r>
              <a:rPr lang="ru-RU" sz="24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Спортивные праздники, развлечения</a:t>
            </a:r>
          </a:p>
          <a:p>
            <a:pPr lvl="0">
              <a:buFontTx/>
              <a:buChar char="-"/>
            </a:pPr>
            <a:r>
              <a:rPr lang="ru-RU" sz="24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Подвижная игра</a:t>
            </a:r>
          </a:p>
          <a:p>
            <a:pPr lvl="0">
              <a:buFontTx/>
              <a:buChar char="-"/>
            </a:pPr>
            <a:r>
              <a:rPr lang="ru-RU" sz="24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Физкультминутки</a:t>
            </a:r>
          </a:p>
          <a:p>
            <a:pPr lvl="0"/>
            <a:r>
              <a:rPr lang="ru-RU" sz="24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- Дыхательная гимнастика</a:t>
            </a:r>
          </a:p>
          <a:p>
            <a:pPr lvl="0">
              <a:buFontTx/>
              <a:buChar char="-"/>
            </a:pPr>
            <a:r>
              <a:rPr lang="ru-RU" sz="24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24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, точечный массаж</a:t>
            </a:r>
          </a:p>
          <a:p>
            <a:pPr lvl="0">
              <a:buFontTx/>
              <a:buChar char="-"/>
            </a:pPr>
            <a:r>
              <a:rPr lang="ru-RU" sz="24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 Артикуляционная гимнастика</a:t>
            </a:r>
          </a:p>
          <a:p>
            <a:pPr lvl="0"/>
            <a:r>
              <a:rPr lang="ru-RU" sz="2400" dirty="0">
                <a:solidFill>
                  <a:srgbClr val="1624A6"/>
                </a:solidFill>
                <a:latin typeface="Times New Roman" pitchFamily="18" charset="0"/>
                <a:cs typeface="Times New Roman" pitchFamily="18" charset="0"/>
              </a:rPr>
              <a:t>- Гимнастика для глаз</a:t>
            </a:r>
          </a:p>
          <a:p>
            <a:r>
              <a:rPr lang="ru-RU" sz="2400" dirty="0">
                <a:solidFill>
                  <a:srgbClr val="1624A6"/>
                </a:solidFill>
              </a:rPr>
              <a:t>- Релаксация</a:t>
            </a:r>
          </a:p>
          <a:p>
            <a:r>
              <a:rPr lang="ru-RU" sz="2400" dirty="0">
                <a:solidFill>
                  <a:srgbClr val="1624A6"/>
                </a:solidFill>
              </a:rPr>
              <a:t>- </a:t>
            </a:r>
            <a:r>
              <a:rPr lang="ru-RU" sz="2400" dirty="0" err="1">
                <a:solidFill>
                  <a:srgbClr val="1624A6"/>
                </a:solidFill>
              </a:rPr>
              <a:t>Спелеотерапия</a:t>
            </a:r>
            <a:endParaRPr lang="ru-RU" sz="2400" dirty="0">
              <a:solidFill>
                <a:srgbClr val="1624A6"/>
              </a:solidFill>
            </a:endParaRPr>
          </a:p>
          <a:p>
            <a:endParaRPr lang="ru-RU" sz="2800" dirty="0">
              <a:solidFill>
                <a:srgbClr val="1624A6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5D26785-BDA8-4AF7-B6D5-0E5F42F9AF4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196752"/>
            <a:ext cx="4752528" cy="2703755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1AEB62A3-AA94-4E37-B669-D28BC732F11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5" y="1196753"/>
            <a:ext cx="4067945" cy="295232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104C39FE-B006-43B8-9593-0E732295C8F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9617" y="4233693"/>
            <a:ext cx="4919531" cy="24482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Утренняя гимнастика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8146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94E2E1C-6366-4EE3-BEBA-5FC2A9E81B9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12628"/>
            <a:ext cx="5508104" cy="423274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1051980"/>
          </a:xfrm>
        </p:spPr>
        <p:txBody>
          <a:bodyPr>
            <a:normAutofit lnSpcReduction="10000"/>
          </a:bodyPr>
          <a:lstStyle/>
          <a:p>
            <a:pPr marL="0" lvl="0" indent="0" algn="ctr">
              <a:spcBef>
                <a:spcPts val="0"/>
              </a:spcBef>
              <a:buClrTx/>
              <a:buSzTx/>
              <a:buNone/>
            </a:pPr>
            <a:r>
              <a:rPr lang="ru-RU" alt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Закаливание – важнейшая часть физического воспитания детей дошкольного возраста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BAA001C-B671-4292-8C8A-FF99D65A055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81217" y="2499703"/>
            <a:ext cx="4783304" cy="361756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</p:spTree>
    <p:extLst>
      <p:ext uri="{BB962C8B-B14F-4D97-AF65-F5344CB8AC3E}">
        <p14:creationId xmlns:p14="http://schemas.microsoft.com/office/powerpoint/2010/main" val="5790501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9CCBA2B-449C-4650-8936-58FDE22426B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412777"/>
            <a:ext cx="3763342" cy="27363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224136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Пальчиковая  гимнастика, дыхательная гимнастика, артикуляционная гимнастика, </a:t>
            </a:r>
            <a:r>
              <a:rPr lang="ru-RU" sz="2800" dirty="0" err="1">
                <a:solidFill>
                  <a:srgbClr val="FF0000"/>
                </a:solidFill>
              </a:rPr>
              <a:t>физ.минутки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844824"/>
            <a:ext cx="82352" cy="44797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180" y="1412776"/>
            <a:ext cx="4084029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180" y="4365103"/>
            <a:ext cx="3987401" cy="23488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06950" y="4425621"/>
            <a:ext cx="3960440" cy="22278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9616" y="2204864"/>
            <a:ext cx="4096103" cy="306594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12479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7">
      <a:dk1>
        <a:srgbClr val="66B569"/>
      </a:dk1>
      <a:lt1>
        <a:srgbClr val="66B569"/>
      </a:lt1>
      <a:dk2>
        <a:srgbClr val="A6D4A8"/>
      </a:dk2>
      <a:lt2>
        <a:srgbClr val="C3E2C4"/>
      </a:lt2>
      <a:accent1>
        <a:srgbClr val="FFE093"/>
      </a:accent1>
      <a:accent2>
        <a:srgbClr val="60B5CC"/>
      </a:accent2>
      <a:accent3>
        <a:srgbClr val="F0A6B1"/>
      </a:accent3>
      <a:accent4>
        <a:srgbClr val="92D6F2"/>
      </a:accent4>
      <a:accent5>
        <a:srgbClr val="5CC2EB"/>
      </a:accent5>
      <a:accent6>
        <a:srgbClr val="FF8282"/>
      </a:accent6>
      <a:hlink>
        <a:srgbClr val="9FD2E0"/>
      </a:hlink>
      <a:folHlink>
        <a:srgbClr val="FFADAD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1246</TotalTime>
  <Words>394</Words>
  <Application>Microsoft Office PowerPoint</Application>
  <PresentationFormat>Экран (4:3)</PresentationFormat>
  <Paragraphs>64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Constantia</vt:lpstr>
      <vt:lpstr>Times New Roman</vt:lpstr>
      <vt:lpstr>Wingdings 2</vt:lpstr>
      <vt:lpstr>Поток</vt:lpstr>
      <vt:lpstr>Современные здоровьесберегающие технологии в системе оздоровительной работы ДОУ согласно требованиям ФГОС ДО</vt:lpstr>
      <vt:lpstr>Презентация PowerPoint</vt:lpstr>
      <vt:lpstr>Стандарт направлен на решение нескольких задач</vt:lpstr>
      <vt:lpstr>Презентация PowerPoint</vt:lpstr>
      <vt:lpstr>Цель здоровьесберегающих технологий:</vt:lpstr>
      <vt:lpstr>Презентация PowerPoint</vt:lpstr>
      <vt:lpstr>Утренняя гимнастика</vt:lpstr>
      <vt:lpstr>Презентация PowerPoint</vt:lpstr>
      <vt:lpstr>Пальчиковая  гимнастика, дыхательная гимнастика, артикуляционная гимнастика, физ.минутки</vt:lpstr>
      <vt:lpstr>Прогулка на свежем воздухе  </vt:lpstr>
      <vt:lpstr>Презентация PowerPoint</vt:lpstr>
      <vt:lpstr>Релаксация</vt:lpstr>
      <vt:lpstr>Презентация PowerPoint</vt:lpstr>
      <vt:lpstr>Презентация PowerPoint</vt:lpstr>
      <vt:lpstr>Физкультурные занятия и плавание</vt:lpstr>
      <vt:lpstr>Здоровье ребенка превыше всего, Богатство земли не заменит его. Здоровье не купишь, никто не продаст. Его берегите, как сердце, как глаз.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Priora</cp:lastModifiedBy>
  <cp:revision>139</cp:revision>
  <dcterms:created xsi:type="dcterms:W3CDTF">2014-05-20T11:22:14Z</dcterms:created>
  <dcterms:modified xsi:type="dcterms:W3CDTF">2019-12-29T08:25:21Z</dcterms:modified>
</cp:coreProperties>
</file>