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ttp://ramki-vsem.ru/fotoramki/fotoramka-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171400"/>
            <a:ext cx="9753600" cy="7153275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504" y="1579730"/>
            <a:ext cx="903649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Эта буква безударная гласная в</a:t>
            </a:r>
            <a:r>
              <a:rPr kumimoji="0" lang="ru-RU" sz="2800" b="1" i="0" u="none" strike="noStrike" normalizeH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слове </a:t>
            </a:r>
            <a:r>
              <a:rPr kumimoji="0" lang="ru-RU" sz="2800" b="1" i="1" u="sng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глаза</a:t>
            </a:r>
            <a:r>
              <a:rPr kumimoji="0" lang="ru-RU" sz="2800" b="1" i="0" u="none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normalizeH="0" baseline="0" dirty="0" smtClean="0">
              <a:ln w="3175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Согласная буква, которая два раза встречается            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800" b="1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b="1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</a:t>
            </a:r>
            <a:r>
              <a:rPr kumimoji="0" lang="ru-RU" sz="2800" b="1" i="0" u="none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в слове </a:t>
            </a:r>
            <a:r>
              <a:rPr kumimoji="0" lang="ru-RU" sz="2800" b="1" i="1" u="sng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русский</a:t>
            </a:r>
            <a:r>
              <a:rPr kumimoji="0" lang="ru-RU" sz="2800" b="1" i="0" u="none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normalizeH="0" baseline="0" dirty="0" smtClean="0">
              <a:ln w="3175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Согласная буква в последнем слоге</a:t>
            </a:r>
            <a:r>
              <a:rPr kumimoji="0" lang="ru-RU" sz="2800" b="1" i="0" u="none" strike="noStrike" normalizeH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800" b="1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            </a:t>
            </a:r>
            <a:r>
              <a:rPr kumimoji="0" lang="ru-RU" sz="2800" b="1" i="0" u="none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слова </a:t>
            </a:r>
            <a:r>
              <a:rPr kumimoji="0" lang="ru-RU" sz="2800" b="1" i="1" u="sng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работа</a:t>
            </a:r>
            <a:r>
              <a:rPr kumimoji="0" lang="ru-RU" sz="2800" b="1" i="0" u="none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normalizeH="0" baseline="0" dirty="0" smtClean="0">
              <a:ln w="3175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Найди «3 лишний» И О А </a:t>
            </a:r>
            <a:endParaRPr kumimoji="0" lang="ru-RU" sz="2400" b="1" i="0" u="none" strike="noStrike" normalizeH="0" baseline="0" dirty="0" smtClean="0">
              <a:ln w="3175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Непроверяемая гласная в корне слова </a:t>
            </a:r>
            <a:r>
              <a:rPr kumimoji="0" lang="ru-RU" sz="2800" b="1" i="1" u="sng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ребята</a:t>
            </a:r>
            <a:r>
              <a:rPr kumimoji="0" lang="ru-RU" sz="2800" b="1" i="0" u="none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normalizeH="0" baseline="0" dirty="0" smtClean="0">
              <a:ln w="3175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Эта буква обозначает всегда мягкий согласный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2800" b="1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2800" b="1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</a:t>
            </a:r>
            <a:r>
              <a:rPr kumimoji="0" lang="ru-RU" sz="2800" b="1" i="0" u="none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звук в слове </a:t>
            </a:r>
            <a:r>
              <a:rPr kumimoji="0" lang="ru-RU" sz="2800" b="1" i="1" u="sng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стучит</a:t>
            </a:r>
            <a:r>
              <a:rPr kumimoji="0" lang="ru-RU" sz="2800" b="1" i="0" u="none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400" b="1" i="0" u="none" strike="noStrike" normalizeH="0" baseline="0" dirty="0" smtClean="0">
              <a:ln w="3175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Ударная буква в слове </a:t>
            </a:r>
            <a:r>
              <a:rPr kumimoji="0" lang="ru-RU" sz="2800" b="1" i="1" u="sng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мирный</a:t>
            </a:r>
            <a:r>
              <a:rPr kumimoji="0" lang="ru-RU" sz="2800" b="1" i="0" u="none" strike="noStrike" normalizeH="0" baseline="0" dirty="0" smtClean="0">
                <a:ln w="3175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3600" b="1" i="0" u="none" strike="noStrike" normalizeH="0" baseline="0" dirty="0" smtClean="0">
              <a:ln w="3175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332656"/>
            <a:ext cx="5325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332656"/>
            <a:ext cx="4812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332656"/>
            <a:ext cx="4603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332656"/>
            <a:ext cx="575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36096" y="332656"/>
            <a:ext cx="538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940152" y="332656"/>
            <a:ext cx="5389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72200" y="332656"/>
            <a:ext cx="5757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03648" y="332656"/>
            <a:ext cx="5854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944864" y="332656"/>
            <a:ext cx="5597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http://ramki-vsem.ru/fotoramki/fotoramka-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96552" y="0"/>
            <a:ext cx="9753600" cy="7153275"/>
          </a:xfrm>
          <a:prstGeom prst="rect">
            <a:avLst/>
          </a:prstGeom>
          <a:noFill/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23528" y="2132856"/>
            <a:ext cx="8496944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Тепло, теплый, теплеть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normalizeH="0" baseline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normalizeH="0" baseline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 тепле, от тепла, по теплу</a:t>
            </a:r>
            <a:endParaRPr kumimoji="0" lang="ru-RU" sz="6000" b="1" i="0" u="none" strike="noStrike" normalizeH="0" baseline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Экран (4:3)</PresentationFormat>
  <Paragraphs>22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</dc:creator>
  <cp:lastModifiedBy>Комп</cp:lastModifiedBy>
  <cp:revision>1</cp:revision>
  <dcterms:created xsi:type="dcterms:W3CDTF">2019-03-11T15:49:32Z</dcterms:created>
  <dcterms:modified xsi:type="dcterms:W3CDTF">2019-03-11T16:04:09Z</dcterms:modified>
</cp:coreProperties>
</file>