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20"/>
  </p:notesMasterIdLst>
  <p:sldIdLst>
    <p:sldId id="276" r:id="rId2"/>
    <p:sldId id="27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4" r:id="rId11"/>
    <p:sldId id="265" r:id="rId12"/>
    <p:sldId id="275" r:id="rId13"/>
    <p:sldId id="269" r:id="rId14"/>
    <p:sldId id="270" r:id="rId15"/>
    <p:sldId id="279" r:id="rId16"/>
    <p:sldId id="272" r:id="rId17"/>
    <p:sldId id="278" r:id="rId18"/>
    <p:sldId id="28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E7D3EB-BEA0-4B99-876A-DD55C6AA6A5E}" type="doc">
      <dgm:prSet loTypeId="urn:microsoft.com/office/officeart/2005/8/layout/venn3" loCatId="relationship" qsTypeId="urn:microsoft.com/office/officeart/2005/8/quickstyle/3d1" qsCatId="3D" csTypeId="urn:microsoft.com/office/officeart/2005/8/colors/accent1_2" csCatId="accent1"/>
      <dgm:spPr/>
      <dgm:t>
        <a:bodyPr/>
        <a:lstStyle/>
        <a:p>
          <a:endParaRPr lang="ru-RU"/>
        </a:p>
      </dgm:t>
    </dgm:pt>
    <dgm:pt modelId="{9CF4DACB-B5DB-4B10-BC92-C589D6323B7B}">
      <dgm:prSet/>
      <dgm:spPr/>
      <dgm:t>
        <a:bodyPr/>
        <a:lstStyle/>
        <a:p>
          <a:pPr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1.Назови 5 богатейших людей на земле. 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C92FB396-1507-4BC7-9188-B790A55620EB}" type="parTrans" cxnId="{578024EC-49BB-4073-A951-616993905328}">
      <dgm:prSet/>
      <dgm:spPr/>
      <dgm:t>
        <a:bodyPr/>
        <a:lstStyle/>
        <a:p>
          <a:endParaRPr lang="ru-RU"/>
        </a:p>
      </dgm:t>
    </dgm:pt>
    <dgm:pt modelId="{622EC2EB-CCFB-4B50-9D8B-B7A7EA1FBBF3}" type="sibTrans" cxnId="{578024EC-49BB-4073-A951-616993905328}">
      <dgm:prSet/>
      <dgm:spPr/>
      <dgm:t>
        <a:bodyPr/>
        <a:lstStyle/>
        <a:p>
          <a:endParaRPr lang="ru-RU"/>
        </a:p>
      </dgm:t>
    </dgm:pt>
    <dgm:pt modelId="{14059424-8042-47D0-B238-18E1763C7915}">
      <dgm:prSet/>
      <dgm:spPr/>
      <dgm:t>
        <a:bodyPr/>
        <a:lstStyle/>
        <a:p>
          <a:pPr rtl="0"/>
          <a:r>
            <a:rPr lang="ru-RU" dirty="0" smtClean="0">
              <a:latin typeface="Times New Roman" pitchFamily="18" charset="0"/>
              <a:cs typeface="Times New Roman" pitchFamily="18" charset="0"/>
            </a:rPr>
            <a:t>2. Назови 5 последних Мисс Мира.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4612873E-BAD1-43B6-95A4-ADD78D88241A}" type="parTrans" cxnId="{39FC54B7-7E7C-4C96-8633-A769EC9C2A45}">
      <dgm:prSet/>
      <dgm:spPr/>
      <dgm:t>
        <a:bodyPr/>
        <a:lstStyle/>
        <a:p>
          <a:endParaRPr lang="ru-RU"/>
        </a:p>
      </dgm:t>
    </dgm:pt>
    <dgm:pt modelId="{9E7EB0C3-018F-4696-BF22-3323864C3CB1}" type="sibTrans" cxnId="{39FC54B7-7E7C-4C96-8633-A769EC9C2A45}">
      <dgm:prSet/>
      <dgm:spPr/>
      <dgm:t>
        <a:bodyPr/>
        <a:lstStyle/>
        <a:p>
          <a:endParaRPr lang="ru-RU"/>
        </a:p>
      </dgm:t>
    </dgm:pt>
    <dgm:pt modelId="{AC654DB1-A825-427D-85A6-FDCE21694814}">
      <dgm:prSet/>
      <dgm:spPr/>
      <dgm:t>
        <a:bodyPr/>
        <a:lstStyle/>
        <a:p>
          <a:pPr rtl="0"/>
          <a:r>
            <a:rPr lang="ru-RU" dirty="0" smtClean="0">
              <a:latin typeface="Times New Roman" pitchFamily="18" charset="0"/>
              <a:cs typeface="Times New Roman" pitchFamily="18" charset="0"/>
              <a:hlinkClick xmlns:r="http://schemas.openxmlformats.org/officeDocument/2006/relationships" r:id="rId1" action="ppaction://hlinksldjump"/>
            </a:rPr>
            <a:t>3. Назови 5 последних лауреатов Нобелевской премии.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AFDBAD9-8645-485A-AF88-9A07ADD0AAA7}" type="parTrans" cxnId="{A99B18E7-887F-49F0-B4BD-45F7E13F9A3C}">
      <dgm:prSet/>
      <dgm:spPr/>
      <dgm:t>
        <a:bodyPr/>
        <a:lstStyle/>
        <a:p>
          <a:endParaRPr lang="ru-RU"/>
        </a:p>
      </dgm:t>
    </dgm:pt>
    <dgm:pt modelId="{CD2A52F7-9F00-4572-81EC-2F2A61AA99AA}" type="sibTrans" cxnId="{A99B18E7-887F-49F0-B4BD-45F7E13F9A3C}">
      <dgm:prSet/>
      <dgm:spPr/>
      <dgm:t>
        <a:bodyPr/>
        <a:lstStyle/>
        <a:p>
          <a:endParaRPr lang="ru-RU"/>
        </a:p>
      </dgm:t>
    </dgm:pt>
    <dgm:pt modelId="{A4BAD9A8-5F20-4136-A0A9-56973D68B078}" type="pres">
      <dgm:prSet presAssocID="{5EE7D3EB-BEA0-4B99-876A-DD55C6AA6A5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16FB179-171A-4303-B46B-29863CA63AB7}" type="pres">
      <dgm:prSet presAssocID="{9CF4DACB-B5DB-4B10-BC92-C589D6323B7B}" presName="Name5" presStyleLbl="venn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55F9434-FAC8-41AA-B1AD-199CA90F6A83}" type="pres">
      <dgm:prSet presAssocID="{622EC2EB-CCFB-4B50-9D8B-B7A7EA1FBBF3}" presName="space" presStyleCnt="0"/>
      <dgm:spPr/>
    </dgm:pt>
    <dgm:pt modelId="{292AF802-00B3-462E-8136-56D9436868F2}" type="pres">
      <dgm:prSet presAssocID="{14059424-8042-47D0-B238-18E1763C7915}" presName="Name5" presStyleLbl="venn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731819-9D2B-4D61-9F26-F36C0AEDBBD3}" type="pres">
      <dgm:prSet presAssocID="{9E7EB0C3-018F-4696-BF22-3323864C3CB1}" presName="space" presStyleCnt="0"/>
      <dgm:spPr/>
    </dgm:pt>
    <dgm:pt modelId="{85A0F24B-7D45-4178-929B-D3676E830828}" type="pres">
      <dgm:prSet presAssocID="{AC654DB1-A825-427D-85A6-FDCE21694814}" presName="Name5" presStyleLbl="vennNode1" presStyleIdx="2" presStyleCnt="3" custLinFactNeighborX="1192" custLinFactNeighborY="7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78024EC-49BB-4073-A951-616993905328}" srcId="{5EE7D3EB-BEA0-4B99-876A-DD55C6AA6A5E}" destId="{9CF4DACB-B5DB-4B10-BC92-C589D6323B7B}" srcOrd="0" destOrd="0" parTransId="{C92FB396-1507-4BC7-9188-B790A55620EB}" sibTransId="{622EC2EB-CCFB-4B50-9D8B-B7A7EA1FBBF3}"/>
    <dgm:cxn modelId="{A99B18E7-887F-49F0-B4BD-45F7E13F9A3C}" srcId="{5EE7D3EB-BEA0-4B99-876A-DD55C6AA6A5E}" destId="{AC654DB1-A825-427D-85A6-FDCE21694814}" srcOrd="2" destOrd="0" parTransId="{9AFDBAD9-8645-485A-AF88-9A07ADD0AAA7}" sibTransId="{CD2A52F7-9F00-4572-81EC-2F2A61AA99AA}"/>
    <dgm:cxn modelId="{C6A98BC8-2A39-4AD8-BD28-6EB2490F03C4}" type="presOf" srcId="{14059424-8042-47D0-B238-18E1763C7915}" destId="{292AF802-00B3-462E-8136-56D9436868F2}" srcOrd="0" destOrd="0" presId="urn:microsoft.com/office/officeart/2005/8/layout/venn3"/>
    <dgm:cxn modelId="{39FC54B7-7E7C-4C96-8633-A769EC9C2A45}" srcId="{5EE7D3EB-BEA0-4B99-876A-DD55C6AA6A5E}" destId="{14059424-8042-47D0-B238-18E1763C7915}" srcOrd="1" destOrd="0" parTransId="{4612873E-BAD1-43B6-95A4-ADD78D88241A}" sibTransId="{9E7EB0C3-018F-4696-BF22-3323864C3CB1}"/>
    <dgm:cxn modelId="{22877A9D-5C62-417A-9D65-E6232FFAA438}" type="presOf" srcId="{9CF4DACB-B5DB-4B10-BC92-C589D6323B7B}" destId="{C16FB179-171A-4303-B46B-29863CA63AB7}" srcOrd="0" destOrd="0" presId="urn:microsoft.com/office/officeart/2005/8/layout/venn3"/>
    <dgm:cxn modelId="{95B6730A-3C6F-4AFD-9FE1-C25BF6E7276F}" type="presOf" srcId="{5EE7D3EB-BEA0-4B99-876A-DD55C6AA6A5E}" destId="{A4BAD9A8-5F20-4136-A0A9-56973D68B078}" srcOrd="0" destOrd="0" presId="urn:microsoft.com/office/officeart/2005/8/layout/venn3"/>
    <dgm:cxn modelId="{37E98681-EBCC-4060-982C-65E6DC335972}" type="presOf" srcId="{AC654DB1-A825-427D-85A6-FDCE21694814}" destId="{85A0F24B-7D45-4178-929B-D3676E830828}" srcOrd="0" destOrd="0" presId="urn:microsoft.com/office/officeart/2005/8/layout/venn3"/>
    <dgm:cxn modelId="{40E213CE-79E6-4A5D-8615-07ADC9C88FC4}" type="presParOf" srcId="{A4BAD9A8-5F20-4136-A0A9-56973D68B078}" destId="{C16FB179-171A-4303-B46B-29863CA63AB7}" srcOrd="0" destOrd="0" presId="urn:microsoft.com/office/officeart/2005/8/layout/venn3"/>
    <dgm:cxn modelId="{8DF3D948-E2A4-4E23-B9B4-2FCF0D8C5638}" type="presParOf" srcId="{A4BAD9A8-5F20-4136-A0A9-56973D68B078}" destId="{755F9434-FAC8-41AA-B1AD-199CA90F6A83}" srcOrd="1" destOrd="0" presId="urn:microsoft.com/office/officeart/2005/8/layout/venn3"/>
    <dgm:cxn modelId="{50B5B903-4F91-475A-B24A-07E298E6FFBB}" type="presParOf" srcId="{A4BAD9A8-5F20-4136-A0A9-56973D68B078}" destId="{292AF802-00B3-462E-8136-56D9436868F2}" srcOrd="2" destOrd="0" presId="urn:microsoft.com/office/officeart/2005/8/layout/venn3"/>
    <dgm:cxn modelId="{FC5423D8-4683-4727-ADB6-51D907A69148}" type="presParOf" srcId="{A4BAD9A8-5F20-4136-A0A9-56973D68B078}" destId="{F2731819-9D2B-4D61-9F26-F36C0AEDBBD3}" srcOrd="3" destOrd="0" presId="urn:microsoft.com/office/officeart/2005/8/layout/venn3"/>
    <dgm:cxn modelId="{ACED6081-C599-43C8-BD74-282BC0AC3C28}" type="presParOf" srcId="{A4BAD9A8-5F20-4136-A0A9-56973D68B078}" destId="{85A0F24B-7D45-4178-929B-D3676E830828}" srcOrd="4" destOrd="0" presId="urn:microsoft.com/office/officeart/2005/8/layout/venn3"/>
  </dgm:cxnLst>
  <dgm:bg>
    <a:solidFill>
      <a:schemeClr val="accent1">
        <a:lumMod val="20000"/>
        <a:lumOff val="80000"/>
      </a:schemeClr>
    </a:solidFill>
  </dgm:bg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110980-D3E7-4980-ADF8-563A4927CF31}" type="doc">
      <dgm:prSet loTypeId="urn:microsoft.com/office/officeart/2005/8/layout/cycle2" loCatId="cycle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A60288C-657F-4DB2-8B57-569125A8101E}">
      <dgm:prSet custT="1"/>
      <dgm:spPr/>
      <dgm:t>
        <a:bodyPr/>
        <a:lstStyle/>
        <a:p>
          <a:pPr rtl="0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Назови трех учителей, которые внесли вклад в твоё образование.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73BC17DF-88B1-43DE-882E-65E964B11A60}" type="parTrans" cxnId="{869A94AA-E39A-4F37-9F93-68F2C7CA24F4}">
      <dgm:prSet/>
      <dgm:spPr/>
      <dgm:t>
        <a:bodyPr/>
        <a:lstStyle/>
        <a:p>
          <a:endParaRPr lang="ru-RU"/>
        </a:p>
      </dgm:t>
    </dgm:pt>
    <dgm:pt modelId="{5D6DFBBA-3EFF-4FEB-8058-684B6C294ED6}" type="sibTrans" cxnId="{869A94AA-E39A-4F37-9F93-68F2C7CA24F4}">
      <dgm:prSet/>
      <dgm:spPr/>
      <dgm:t>
        <a:bodyPr/>
        <a:lstStyle/>
        <a:p>
          <a:endParaRPr lang="ru-RU"/>
        </a:p>
      </dgm:t>
    </dgm:pt>
    <dgm:pt modelId="{C2D2EE44-2CF3-4C0D-B187-218117830AAA}">
      <dgm:prSet custT="1"/>
      <dgm:spPr/>
      <dgm:t>
        <a:bodyPr/>
        <a:lstStyle/>
        <a:p>
          <a:pPr rtl="0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Назови трех друзей, которые помогают тебе переживать трудности.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004076C3-16D9-4AEC-9BDD-DC16B2D5AE0C}" type="parTrans" cxnId="{67548D79-FEC7-4BA9-987A-E1B9DD09D9FC}">
      <dgm:prSet/>
      <dgm:spPr/>
      <dgm:t>
        <a:bodyPr/>
        <a:lstStyle/>
        <a:p>
          <a:endParaRPr lang="ru-RU"/>
        </a:p>
      </dgm:t>
    </dgm:pt>
    <dgm:pt modelId="{7A52171E-31D0-43B3-BEF9-1F49396C2A84}" type="sibTrans" cxnId="{67548D79-FEC7-4BA9-987A-E1B9DD09D9FC}">
      <dgm:prSet/>
      <dgm:spPr/>
      <dgm:t>
        <a:bodyPr/>
        <a:lstStyle/>
        <a:p>
          <a:endParaRPr lang="ru-RU"/>
        </a:p>
      </dgm:t>
    </dgm:pt>
    <dgm:pt modelId="{2EBC5192-5FF7-4E01-A0DA-F4543913EB7A}">
      <dgm:prSet custT="1"/>
      <dgm:spPr/>
      <dgm:t>
        <a:bodyPr/>
        <a:lstStyle/>
        <a:p>
          <a:pPr rtl="0"/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Назови  трех человек,  которые вызывают у тебя особые чувства.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71431946-F865-476A-997B-73F7EA7DB22E}" type="parTrans" cxnId="{849B8597-C783-4B6B-9680-0F2A34C0DAD5}">
      <dgm:prSet/>
      <dgm:spPr/>
      <dgm:t>
        <a:bodyPr/>
        <a:lstStyle/>
        <a:p>
          <a:endParaRPr lang="ru-RU"/>
        </a:p>
      </dgm:t>
    </dgm:pt>
    <dgm:pt modelId="{776629B6-EDAB-49CF-A717-833B0CB25AFA}" type="sibTrans" cxnId="{849B8597-C783-4B6B-9680-0F2A34C0DAD5}">
      <dgm:prSet/>
      <dgm:spPr/>
      <dgm:t>
        <a:bodyPr/>
        <a:lstStyle/>
        <a:p>
          <a:endParaRPr lang="ru-RU"/>
        </a:p>
      </dgm:t>
    </dgm:pt>
    <dgm:pt modelId="{517AB6A1-38A5-4817-B199-F782753D298B}" type="pres">
      <dgm:prSet presAssocID="{97110980-D3E7-4980-ADF8-563A4927CF3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C213F35-0CA2-4630-BF95-7ABB14B0E205}" type="pres">
      <dgm:prSet presAssocID="{FA60288C-657F-4DB2-8B57-569125A8101E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4EE6F3-20FF-4920-ABED-7FAA7A2510F6}" type="pres">
      <dgm:prSet presAssocID="{5D6DFBBA-3EFF-4FEB-8058-684B6C294ED6}" presName="sibTrans" presStyleLbl="sibTrans2D1" presStyleIdx="0" presStyleCnt="3"/>
      <dgm:spPr/>
      <dgm:t>
        <a:bodyPr/>
        <a:lstStyle/>
        <a:p>
          <a:endParaRPr lang="ru-RU"/>
        </a:p>
      </dgm:t>
    </dgm:pt>
    <dgm:pt modelId="{F0460160-0BCB-4BC5-BD7A-9F5206C30742}" type="pres">
      <dgm:prSet presAssocID="{5D6DFBBA-3EFF-4FEB-8058-684B6C294ED6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F629466C-0F8B-4379-B6B2-605AE28E52B9}" type="pres">
      <dgm:prSet presAssocID="{C2D2EE44-2CF3-4C0D-B187-218117830AAA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4445A3-7595-4CB1-AA46-47C67271D8F3}" type="pres">
      <dgm:prSet presAssocID="{7A52171E-31D0-43B3-BEF9-1F49396C2A84}" presName="sibTrans" presStyleLbl="sibTrans2D1" presStyleIdx="1" presStyleCnt="3"/>
      <dgm:spPr/>
      <dgm:t>
        <a:bodyPr/>
        <a:lstStyle/>
        <a:p>
          <a:endParaRPr lang="ru-RU"/>
        </a:p>
      </dgm:t>
    </dgm:pt>
    <dgm:pt modelId="{53184DE5-8C83-465B-8868-687E0ED19FFD}" type="pres">
      <dgm:prSet presAssocID="{7A52171E-31D0-43B3-BEF9-1F49396C2A84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4D42242B-6621-439A-869A-F96A9AF7285E}" type="pres">
      <dgm:prSet presAssocID="{2EBC5192-5FF7-4E01-A0DA-F4543913EB7A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E22656-7547-421F-AB7E-9E6E841A1B9A}" type="pres">
      <dgm:prSet presAssocID="{776629B6-EDAB-49CF-A717-833B0CB25AFA}" presName="sibTrans" presStyleLbl="sibTrans2D1" presStyleIdx="2" presStyleCnt="3"/>
      <dgm:spPr/>
      <dgm:t>
        <a:bodyPr/>
        <a:lstStyle/>
        <a:p>
          <a:endParaRPr lang="ru-RU"/>
        </a:p>
      </dgm:t>
    </dgm:pt>
    <dgm:pt modelId="{0B47678F-5C55-4904-8745-8ED4BA7376C6}" type="pres">
      <dgm:prSet presAssocID="{776629B6-EDAB-49CF-A717-833B0CB25AFA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4C10DAA3-0DFD-4AB9-A286-368F9E61FD50}" type="presOf" srcId="{C2D2EE44-2CF3-4C0D-B187-218117830AAA}" destId="{F629466C-0F8B-4379-B6B2-605AE28E52B9}" srcOrd="0" destOrd="0" presId="urn:microsoft.com/office/officeart/2005/8/layout/cycle2"/>
    <dgm:cxn modelId="{E6696739-7F6C-44BA-8D54-6ECCF473FB6E}" type="presOf" srcId="{776629B6-EDAB-49CF-A717-833B0CB25AFA}" destId="{0B47678F-5C55-4904-8745-8ED4BA7376C6}" srcOrd="1" destOrd="0" presId="urn:microsoft.com/office/officeart/2005/8/layout/cycle2"/>
    <dgm:cxn modelId="{7E166A12-1E65-40F2-A8C9-4A68BC2826E4}" type="presOf" srcId="{2EBC5192-5FF7-4E01-A0DA-F4543913EB7A}" destId="{4D42242B-6621-439A-869A-F96A9AF7285E}" srcOrd="0" destOrd="0" presId="urn:microsoft.com/office/officeart/2005/8/layout/cycle2"/>
    <dgm:cxn modelId="{869A94AA-E39A-4F37-9F93-68F2C7CA24F4}" srcId="{97110980-D3E7-4980-ADF8-563A4927CF31}" destId="{FA60288C-657F-4DB2-8B57-569125A8101E}" srcOrd="0" destOrd="0" parTransId="{73BC17DF-88B1-43DE-882E-65E964B11A60}" sibTransId="{5D6DFBBA-3EFF-4FEB-8058-684B6C294ED6}"/>
    <dgm:cxn modelId="{FB43E8EB-96B1-4E2B-B24B-291F43D4F9BB}" type="presOf" srcId="{97110980-D3E7-4980-ADF8-563A4927CF31}" destId="{517AB6A1-38A5-4817-B199-F782753D298B}" srcOrd="0" destOrd="0" presId="urn:microsoft.com/office/officeart/2005/8/layout/cycle2"/>
    <dgm:cxn modelId="{18131123-CC7C-4C42-B79E-630296C4B952}" type="presOf" srcId="{7A52171E-31D0-43B3-BEF9-1F49396C2A84}" destId="{704445A3-7595-4CB1-AA46-47C67271D8F3}" srcOrd="0" destOrd="0" presId="urn:microsoft.com/office/officeart/2005/8/layout/cycle2"/>
    <dgm:cxn modelId="{6A9F2868-070B-4D0B-B58D-EC8B60EE9105}" type="presOf" srcId="{7A52171E-31D0-43B3-BEF9-1F49396C2A84}" destId="{53184DE5-8C83-465B-8868-687E0ED19FFD}" srcOrd="1" destOrd="0" presId="urn:microsoft.com/office/officeart/2005/8/layout/cycle2"/>
    <dgm:cxn modelId="{67548D79-FEC7-4BA9-987A-E1B9DD09D9FC}" srcId="{97110980-D3E7-4980-ADF8-563A4927CF31}" destId="{C2D2EE44-2CF3-4C0D-B187-218117830AAA}" srcOrd="1" destOrd="0" parTransId="{004076C3-16D9-4AEC-9BDD-DC16B2D5AE0C}" sibTransId="{7A52171E-31D0-43B3-BEF9-1F49396C2A84}"/>
    <dgm:cxn modelId="{CEF775DF-8EF7-4806-9EC5-5C7C6DE06C7F}" type="presOf" srcId="{5D6DFBBA-3EFF-4FEB-8058-684B6C294ED6}" destId="{F0460160-0BCB-4BC5-BD7A-9F5206C30742}" srcOrd="1" destOrd="0" presId="urn:microsoft.com/office/officeart/2005/8/layout/cycle2"/>
    <dgm:cxn modelId="{849B8597-C783-4B6B-9680-0F2A34C0DAD5}" srcId="{97110980-D3E7-4980-ADF8-563A4927CF31}" destId="{2EBC5192-5FF7-4E01-A0DA-F4543913EB7A}" srcOrd="2" destOrd="0" parTransId="{71431946-F865-476A-997B-73F7EA7DB22E}" sibTransId="{776629B6-EDAB-49CF-A717-833B0CB25AFA}"/>
    <dgm:cxn modelId="{EBC4FA50-A4C2-4A56-ADE7-1B59A09E01B0}" type="presOf" srcId="{5D6DFBBA-3EFF-4FEB-8058-684B6C294ED6}" destId="{A94EE6F3-20FF-4920-ABED-7FAA7A2510F6}" srcOrd="0" destOrd="0" presId="urn:microsoft.com/office/officeart/2005/8/layout/cycle2"/>
    <dgm:cxn modelId="{C8E417E0-05DA-47AD-91DF-3306113D44A5}" type="presOf" srcId="{FA60288C-657F-4DB2-8B57-569125A8101E}" destId="{AC213F35-0CA2-4630-BF95-7ABB14B0E205}" srcOrd="0" destOrd="0" presId="urn:microsoft.com/office/officeart/2005/8/layout/cycle2"/>
    <dgm:cxn modelId="{E4A97E3B-E087-47B2-B8B0-A7C26DED8F4E}" type="presOf" srcId="{776629B6-EDAB-49CF-A717-833B0CB25AFA}" destId="{F5E22656-7547-421F-AB7E-9E6E841A1B9A}" srcOrd="0" destOrd="0" presId="urn:microsoft.com/office/officeart/2005/8/layout/cycle2"/>
    <dgm:cxn modelId="{02470A6B-9B08-402F-B561-E60808B5BE93}" type="presParOf" srcId="{517AB6A1-38A5-4817-B199-F782753D298B}" destId="{AC213F35-0CA2-4630-BF95-7ABB14B0E205}" srcOrd="0" destOrd="0" presId="urn:microsoft.com/office/officeart/2005/8/layout/cycle2"/>
    <dgm:cxn modelId="{562D1BA7-A16B-4A5B-88F4-61A445E629C8}" type="presParOf" srcId="{517AB6A1-38A5-4817-B199-F782753D298B}" destId="{A94EE6F3-20FF-4920-ABED-7FAA7A2510F6}" srcOrd="1" destOrd="0" presId="urn:microsoft.com/office/officeart/2005/8/layout/cycle2"/>
    <dgm:cxn modelId="{1AB0B8BC-097D-44E1-8713-896F53510413}" type="presParOf" srcId="{A94EE6F3-20FF-4920-ABED-7FAA7A2510F6}" destId="{F0460160-0BCB-4BC5-BD7A-9F5206C30742}" srcOrd="0" destOrd="0" presId="urn:microsoft.com/office/officeart/2005/8/layout/cycle2"/>
    <dgm:cxn modelId="{D72FDDF8-8122-4374-B51C-BC7D90DCEA3C}" type="presParOf" srcId="{517AB6A1-38A5-4817-B199-F782753D298B}" destId="{F629466C-0F8B-4379-B6B2-605AE28E52B9}" srcOrd="2" destOrd="0" presId="urn:microsoft.com/office/officeart/2005/8/layout/cycle2"/>
    <dgm:cxn modelId="{17CC001B-73F7-47B0-9617-5CA5137C2E78}" type="presParOf" srcId="{517AB6A1-38A5-4817-B199-F782753D298B}" destId="{704445A3-7595-4CB1-AA46-47C67271D8F3}" srcOrd="3" destOrd="0" presId="urn:microsoft.com/office/officeart/2005/8/layout/cycle2"/>
    <dgm:cxn modelId="{FF973C56-0EF1-4DA3-815C-005F4E109749}" type="presParOf" srcId="{704445A3-7595-4CB1-AA46-47C67271D8F3}" destId="{53184DE5-8C83-465B-8868-687E0ED19FFD}" srcOrd="0" destOrd="0" presId="urn:microsoft.com/office/officeart/2005/8/layout/cycle2"/>
    <dgm:cxn modelId="{0962954D-3322-41E2-ACA5-563FA71598EB}" type="presParOf" srcId="{517AB6A1-38A5-4817-B199-F782753D298B}" destId="{4D42242B-6621-439A-869A-F96A9AF7285E}" srcOrd="4" destOrd="0" presId="urn:microsoft.com/office/officeart/2005/8/layout/cycle2"/>
    <dgm:cxn modelId="{A5E1580F-59BE-4385-85A8-FD300A4D525A}" type="presParOf" srcId="{517AB6A1-38A5-4817-B199-F782753D298B}" destId="{F5E22656-7547-421F-AB7E-9E6E841A1B9A}" srcOrd="5" destOrd="0" presId="urn:microsoft.com/office/officeart/2005/8/layout/cycle2"/>
    <dgm:cxn modelId="{0601085E-704D-4631-9B93-9DECA2A8185B}" type="presParOf" srcId="{F5E22656-7547-421F-AB7E-9E6E841A1B9A}" destId="{0B47678F-5C55-4904-8745-8ED4BA7376C6}" srcOrd="0" destOrd="0" presId="urn:microsoft.com/office/officeart/2005/8/layout/cycle2"/>
  </dgm:cxnLst>
  <dgm:bg>
    <a:solidFill>
      <a:schemeClr val="accent1">
        <a:lumMod val="20000"/>
        <a:lumOff val="80000"/>
      </a:schemeClr>
    </a:solidFill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40EB93-AAC8-4F58-84C1-B72BACEEBBA4}" type="datetimeFigureOut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022373-779C-4B2B-BA73-B4C9CED1545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29FDFA-9758-4DDA-AEA4-ECBB758F947A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C248E5C6-E72A-4A03-BEBB-4791176686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625858-B3DC-463E-A14A-A9B246028BF8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DE7BF-352E-4328-BC44-B4E5F2A07F55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D66D3C-6F62-4DB7-98C5-77A1E4972366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B4035-4AE8-43B9-9D6D-454CB025E1F8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248E5C6-E72A-4A03-BEBB-479117668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B8C6C6-15FF-44BE-9D58-B573844E58AB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68A6C-8987-4E67-81AF-F91F52982653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CB1B2-E824-4009-9A59-1CDD97DE0BF9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84792-83CE-4F19-B28D-78A6A31A22CF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FC065-7ED0-43FE-89CD-B2A13A88DE2D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DA873-E01B-4044-ABDF-E4699BB07B34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C248E5C6-E72A-4A03-BEBB-47911766865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A2CD2FAE-DAA5-4EC1-87E7-B3260475D902}" type="datetime1">
              <a:rPr lang="ru-RU" smtClean="0"/>
              <a:pPr/>
              <a:t>04.12.2019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C248E5C6-E72A-4A03-BEBB-4791176686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pritchi.ru/id_6516" TargetMode="External"/><Relationship Id="rId3" Type="http://schemas.openxmlformats.org/officeDocument/2006/relationships/hyperlink" Target="https://www.bez-granic.ru/index.php/358-happiness.html" TargetMode="External"/><Relationship Id="rId7" Type="http://schemas.openxmlformats.org/officeDocument/2006/relationships/hyperlink" Target="https://resheto.net/raznosti/681-aforizmy-o-schaste" TargetMode="External"/><Relationship Id="rId2" Type="http://schemas.openxmlformats.org/officeDocument/2006/relationships/hyperlink" Target="https://etika-education.ru/shpory-po-etike-kategorii-etiki-schaste-predstavlenie-lyudej-o-nem-smysl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islitel.info/quote-588580" TargetMode="External"/><Relationship Id="rId5" Type="http://schemas.openxmlformats.org/officeDocument/2006/relationships/hyperlink" Target="https://ktotakoj.ru/cop619_cit-citaty-o-schaste/" TargetMode="External"/><Relationship Id="rId10" Type="http://schemas.openxmlformats.org/officeDocument/2006/relationships/hyperlink" Target="http://ship-las.ucoz.ru/publ/5_klass_prezentacii_k_urokam/6" TargetMode="External"/><Relationship Id="rId4" Type="http://schemas.openxmlformats.org/officeDocument/2006/relationships/hyperlink" Target="https://infourok.ru/itogovoe-zanyatieviktorina-svoya-igra-kurs-vneurochnoy-deyatelnosti-osnovi-duhovnonravstvennoy-kulturi-narodov-rossii-klass-3137483.html" TargetMode="External"/><Relationship Id="rId9" Type="http://schemas.openxmlformats.org/officeDocument/2006/relationships/hyperlink" Target="https://pedportal.net/po-tipu-materiala/dopolnitelnoe-obrazovanie/testy-po-odnknr-5-klass-1255097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yandex.ru/video/search?filmId=14685595529250280759&amp;text=%D1%87%D1%82%D0%BE%20%D1%82%D0%B0%D0%BA%D0%BE%D0%B5%20%D1%81%D1%87%D0%B0%D1%81%D1%82%D1%8C%D0%B5%20%D1%83%D1%80%D0%BE%D0%BA%20%D0%B2%2010&amp;noreask=1&amp;path=wizard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Запрягаева Наталья Юрьевна, учитель истории ГБОУ СОШ № 38 </a:t>
            </a:r>
          </a:p>
          <a:p>
            <a:r>
              <a:rPr lang="ru-RU" dirty="0" smtClean="0"/>
              <a:t>Приморского района Санкт-Петербурга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115328" cy="1143000"/>
          </a:xfrm>
          <a:solidFill>
            <a:schemeClr val="accent1"/>
          </a:solidFill>
          <a:ln w="57150">
            <a:solidFill>
              <a:schemeClr val="accent2"/>
            </a:solidFill>
          </a:ln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Случай на Паралимпийских играх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42844" y="1571612"/>
            <a:ext cx="8858312" cy="437675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77500" lnSpcReduction="20000"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Девять атлетов стояли на старте 100-метровой беговой дорожки. Они все были физическими или ментальными инвалидами. Прозвучал выстрел, и начался забег. Не все бежали, но все хотели принять участие и победить. Они пробежали треть дистанции, когда мальчик споткнулся, сделал несколько кувырков и упал. Он начал плакать. Остальные восемь участников услышали его плач. Они замедлили бег и оглянулись. Они остановились и вернулись обратно. Все… Девочка с синдромом Дауна присела рядом с ним, обняла и спросила: «Теперь тебе лучше?» Потом, все они пошли плечом к плечу к финишной линии. 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Все зрители встали с мест и зааплодировали. Аплодисменты длились очень долго. Те, кто это видел, до сих пор об этом говорят.</a:t>
            </a:r>
          </a:p>
          <a:p>
            <a:pPr algn="just"/>
            <a:r>
              <a:rPr lang="ru-RU" dirty="0" smtClean="0"/>
              <a:t> </a:t>
            </a:r>
            <a:r>
              <a:rPr lang="ru-RU" b="1" dirty="0" smtClean="0"/>
              <a:t>Почему, как вы думаете?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 spd="slow">
    <p:sndAc>
      <p:stSnd>
        <p:snd r:embed="rId2" name="hammer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000240"/>
            <a:ext cx="7772400" cy="401956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Марк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Аврелий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«Для счастливой жизни нужно совсем немного. И всё это в тебе, в твоём образе мыслей»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Амброз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Бирс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«Счастье это  приятное ощущение, возникающее от созерцания чужих невзгод»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Рой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Гудман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«Счастье – это способ передвижения, а не пункт назначения»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Томас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Джефферсон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«Не богатство и роскошь, а душевный покой и занятость дают счастье»</a:t>
            </a:r>
          </a:p>
          <a:p>
            <a:pPr lvl="0"/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Тимоти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Дуайт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«Самый счастливый человек тот, у кого самые интересные мысли»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Счастье это не непрерывное состояние радости и  непрекращающихся удовольствий. Это - миг, «звездный час» человека, наиболее яркие точки его жизни.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Предчувствие счастья, его ожидание часто значительнее и ярче, чем его осуществление.</a:t>
            </a: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Удовольствие в жизни может испытать каждый,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счастье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— только по-настоящему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нравственный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человек.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785786" y="500042"/>
            <a:ext cx="7700962" cy="1000132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chemeClr val="tx1"/>
                </a:solidFill>
              </a:rPr>
              <a:t/>
            </a:r>
            <a:br>
              <a:rPr lang="ru-RU" sz="2700" b="1" dirty="0" smtClean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1"/>
                </a:solidFill>
              </a:rPr>
              <a:t> Интеллектуальная физкультминутка.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58204" cy="868346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>
                <a:solidFill>
                  <a:schemeClr val="tx1"/>
                </a:solidFill>
              </a:rPr>
              <a:t>Прочитайте текст. Придумайте название.  Выпишите два самых важных, на ваш взгляд,  правила из этого текста</a:t>
            </a:r>
            <a:r>
              <a:rPr lang="ru-RU" sz="1800" dirty="0" smtClean="0">
                <a:solidFill>
                  <a:schemeClr val="tx1"/>
                </a:solidFill>
              </a:rPr>
              <a:t>.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4282" y="1214423"/>
            <a:ext cx="8715436" cy="535531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Ищи Смысл Жизни — придавай смысл каждому твоему дню, твоим мечтам и стремлениям, твоему отношению к людям, к природе и окружающему миру. 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Ищи тех, кому ты нужен, кого будешь любить, кому можешь помочь. Учись проявлять доброту и сострадание ко всем существам и оказывай помощь кому только можешь  (прежде чем искать тех, кто будет сострадать и помогать тебе)...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Ищи богатства собственной Души и Сердца — свои таланты, потенциалы, достоинства... Научись наполнять Душу повседневно тем, что ее вдохновляет, светом, ибо ты не можешь ничего дарить другим, если сам пуст, а пустая душа всегда несчастна...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Счастье не в обретении, а в изменении к лучшему. Счастье не ближайшая цель, до которой всего один шаг, — оно в Пути, ведущем к звездному небу над тобой и к вечным ценностям в твоей душе, оно в Пути, ведущем навстречу людям, Богу и всему миру.</a:t>
            </a:r>
          </a:p>
          <a:p>
            <a:pPr algn="just"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Счастье — это Высшее Благо в твоей жизни, до которого нужно долго добираться, и которое спешит тебе навстречу в ответ на твои собственные усилия... Получается, какой ты сам, таким и будет твое счастье.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14290"/>
            <a:ext cx="7772400" cy="1011222"/>
          </a:xfrm>
          <a:solidFill>
            <a:schemeClr val="accent1"/>
          </a:solidFill>
          <a:ln w="57150">
            <a:solidFill>
              <a:schemeClr val="accent2"/>
            </a:solidFill>
          </a:ln>
        </p:spPr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Притча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1428736"/>
            <a:ext cx="4391982" cy="507209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400" dirty="0" smtClean="0"/>
              <a:t>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Один великий правитель восточной страны сказал: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«Вот уже пятьдесят лет, как я в силе и славе мирно правлю страной, меня любят подданные, боятся враги, уважают союзники.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Богатства и почести, власть и наслаждения лежат у моего трона, и, кажется, нет ни одного земного блаженства, которого бы недоставало моему благоденствию.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 вот я задумался и подсчитал, сколько при этом выпало мне на долю дней настоящего и чистого счастья: и вышло их четырнадцать.»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Содержимое 4" descr="3-75381_1_6.jpg"/>
          <p:cNvPicPr>
            <a:picLocks noGrp="1" noChangeAspect="1"/>
          </p:cNvPicPr>
          <p:nvPr>
            <p:ph sz="quarter" idx="2"/>
          </p:nvPr>
        </p:nvPicPr>
        <p:blipFill>
          <a:blip r:embed="rId2"/>
          <a:stretch>
            <a:fillRect/>
          </a:stretch>
        </p:blipFill>
        <p:spPr>
          <a:xfrm>
            <a:off x="4933950" y="2328252"/>
            <a:ext cx="3749675" cy="2811095"/>
          </a:xfrm>
          <a:ln w="57150">
            <a:solidFill>
              <a:schemeClr val="accent1"/>
            </a:solidFill>
          </a:ln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ru-RU" dirty="0" smtClean="0"/>
              <a:t>Задание к притче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714488"/>
            <a:ext cx="7772400" cy="4857784"/>
          </a:xfrm>
          <a:solidFill>
            <a:schemeClr val="accent5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Как вы думаете, чем были заполнены эти 14 дней? Запишите свои мысли.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советоваться с соседом по парте.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Сравните то, что вы написали сейчас, с вашими вариантами в задании с ассоциациями. Подчеркните то, что нового у вас появилось.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DSCN1140-0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4857760"/>
            <a:ext cx="5072098" cy="1759161"/>
          </a:xfrm>
          <a:prstGeom prst="rect">
            <a:avLst/>
          </a:prstGeom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715436" cy="2000240"/>
          </a:xfrm>
          <a:solidFill>
            <a:schemeClr val="accent1"/>
          </a:solidFill>
        </p:spPr>
        <p:txBody>
          <a:bodyPr>
            <a:noAutofit/>
          </a:bodyPr>
          <a:lstStyle/>
          <a:p>
            <a:pPr algn="ctr"/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b="1" i="1" dirty="0" smtClean="0">
                <a:solidFill>
                  <a:schemeClr val="tx1"/>
                </a:solidFill>
              </a:rPr>
              <a:t>Оцените в баллах  важность  для вашего счастья предложенных понятий.</a:t>
            </a:r>
            <a:br>
              <a:rPr lang="ru-RU" sz="2400" b="1" i="1" dirty="0" smtClean="0">
                <a:solidFill>
                  <a:schemeClr val="tx1"/>
                </a:solidFill>
              </a:rPr>
            </a:br>
            <a:r>
              <a:rPr lang="ru-RU" sz="2400" b="1" i="1" dirty="0" smtClean="0">
                <a:solidFill>
                  <a:schemeClr val="tx1"/>
                </a:solidFill>
              </a:rPr>
              <a:t> 3 – очень важно 2- важно 1- не важно. </a:t>
            </a:r>
            <a:r>
              <a:rPr lang="ru-RU" sz="2400" dirty="0" smtClean="0">
                <a:solidFill>
                  <a:schemeClr val="tx1"/>
                </a:solidFill>
              </a:rPr>
              <a:t/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 Оцените свою работу на уроке.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15</a:t>
            </a:fld>
            <a:endParaRPr lang="ru-RU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071678"/>
            <a:ext cx="7358114" cy="414340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76200">
            <a:solidFill>
              <a:schemeClr val="accent2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2000240"/>
            <a:ext cx="7772400" cy="401956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Найдите в сборниках афоризмов  (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в интернете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 и запишите в тетрадь 10 афоризмов и пословиц  народов мира и России о счастье.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Объясните письменно, что между ними общего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7" name="Рисунок 6" descr="DSCN5342-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2" y="4143380"/>
            <a:ext cx="4286280" cy="2266718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/>
          </a:solidFill>
        </p:spPr>
        <p:txBody>
          <a:bodyPr/>
          <a:lstStyle/>
          <a:p>
            <a:pPr algn="ctr"/>
            <a:r>
              <a:rPr lang="ru-RU" dirty="0" smtClean="0"/>
              <a:t>Для справки: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914400" y="1500174"/>
            <a:ext cx="7772400" cy="451962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1. Пять богатейших людей на земле: </a:t>
            </a:r>
            <a:r>
              <a:rPr lang="ru-RU" dirty="0" err="1" smtClean="0"/>
              <a:t>Джефф</a:t>
            </a:r>
            <a:r>
              <a:rPr lang="ru-RU" dirty="0" smtClean="0"/>
              <a:t> </a:t>
            </a:r>
            <a:r>
              <a:rPr lang="ru-RU" dirty="0" err="1" smtClean="0"/>
              <a:t>Безос</a:t>
            </a:r>
            <a:r>
              <a:rPr lang="ru-RU" dirty="0" smtClean="0"/>
              <a:t>, Билл Гейтс, Уоррен </a:t>
            </a:r>
            <a:r>
              <a:rPr lang="ru-RU" dirty="0" err="1" smtClean="0"/>
              <a:t>Баффет</a:t>
            </a:r>
            <a:r>
              <a:rPr lang="ru-RU" dirty="0" smtClean="0"/>
              <a:t>, Бернар </a:t>
            </a:r>
            <a:r>
              <a:rPr lang="ru-RU" dirty="0" err="1" smtClean="0"/>
              <a:t>Арно</a:t>
            </a:r>
            <a:r>
              <a:rPr lang="ru-RU" dirty="0" smtClean="0"/>
              <a:t>, Карлос </a:t>
            </a:r>
            <a:r>
              <a:rPr lang="ru-RU" dirty="0" err="1" smtClean="0"/>
              <a:t>Слим</a:t>
            </a:r>
            <a:r>
              <a:rPr lang="ru-RU" dirty="0" smtClean="0"/>
              <a:t> </a:t>
            </a:r>
            <a:r>
              <a:rPr lang="ru-RU" dirty="0" err="1" smtClean="0"/>
              <a:t>Элу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>2. Четыре последних Мисс Вселенной: </a:t>
            </a:r>
            <a:r>
              <a:rPr lang="ru-RU" dirty="0" err="1" smtClean="0"/>
              <a:t>Пиа</a:t>
            </a:r>
            <a:r>
              <a:rPr lang="ru-RU" dirty="0" smtClean="0"/>
              <a:t> </a:t>
            </a:r>
            <a:r>
              <a:rPr lang="ru-RU" dirty="0" err="1" smtClean="0"/>
              <a:t>Алонсо</a:t>
            </a:r>
            <a:r>
              <a:rPr lang="ru-RU" dirty="0" smtClean="0"/>
              <a:t> </a:t>
            </a:r>
            <a:r>
              <a:rPr lang="ru-RU" dirty="0" err="1" smtClean="0"/>
              <a:t>Вуртцбах</a:t>
            </a:r>
            <a:r>
              <a:rPr lang="ru-RU" dirty="0" smtClean="0"/>
              <a:t> ,2015 ; Ирис </a:t>
            </a:r>
            <a:r>
              <a:rPr lang="ru-RU" dirty="0" err="1" smtClean="0"/>
              <a:t>Миттенар</a:t>
            </a:r>
            <a:r>
              <a:rPr lang="ru-RU" dirty="0" smtClean="0"/>
              <a:t>, 2016; </a:t>
            </a:r>
            <a:r>
              <a:rPr lang="ru-RU" dirty="0" err="1" smtClean="0"/>
              <a:t>Деми-Ли</a:t>
            </a:r>
            <a:r>
              <a:rPr lang="ru-RU" dirty="0" smtClean="0"/>
              <a:t> </a:t>
            </a:r>
            <a:r>
              <a:rPr lang="ru-RU" dirty="0" err="1" smtClean="0"/>
              <a:t>Нель-Питерс</a:t>
            </a:r>
            <a:r>
              <a:rPr lang="ru-RU" dirty="0" smtClean="0"/>
              <a:t>, 2017; </a:t>
            </a:r>
            <a:r>
              <a:rPr lang="ru-RU" dirty="0" err="1" smtClean="0"/>
              <a:t>Катриона</a:t>
            </a:r>
            <a:r>
              <a:rPr lang="ru-RU" dirty="0" smtClean="0"/>
              <a:t> Грей, 2018.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3. Пять последних лауреатов Нобелевской премии.</a:t>
            </a:r>
            <a:r>
              <a:rPr lang="ru-RU" u="sng" dirty="0" smtClean="0"/>
              <a:t> </a:t>
            </a:r>
            <a:br>
              <a:rPr lang="ru-RU" u="sng" dirty="0" smtClean="0"/>
            </a:br>
            <a:r>
              <a:rPr lang="ru-RU" i="1" dirty="0" smtClean="0"/>
              <a:t>Нобелевская премия — одна из наиболее престижных международных премий, присуждаемая за выдающиеся научные исследования, революционные изобретения или крупный вклад в культуру или развитие общества.</a:t>
            </a:r>
          </a:p>
          <a:p>
            <a:r>
              <a:rPr lang="ru-RU" dirty="0" smtClean="0"/>
              <a:t>2019 год:  </a:t>
            </a:r>
            <a:r>
              <a:rPr lang="ru-RU" dirty="0" err="1" smtClean="0"/>
              <a:t>Абий</a:t>
            </a:r>
            <a:r>
              <a:rPr lang="ru-RU" dirty="0" smtClean="0"/>
              <a:t> Ахмед, политика; Петер </a:t>
            </a:r>
            <a:r>
              <a:rPr lang="ru-RU" dirty="0" err="1" smtClean="0"/>
              <a:t>Хандке</a:t>
            </a:r>
            <a:r>
              <a:rPr lang="ru-RU" dirty="0" smtClean="0"/>
              <a:t>, литература; </a:t>
            </a:r>
            <a:r>
              <a:rPr lang="ru-RU" dirty="0" err="1" smtClean="0"/>
              <a:t>Акира</a:t>
            </a:r>
            <a:r>
              <a:rPr lang="ru-RU" dirty="0" smtClean="0"/>
              <a:t> </a:t>
            </a:r>
            <a:r>
              <a:rPr lang="ru-RU" dirty="0" err="1" smtClean="0"/>
              <a:t>Ёсино</a:t>
            </a:r>
            <a:r>
              <a:rPr lang="ru-RU" dirty="0" smtClean="0"/>
              <a:t>, химия; Стэнли </a:t>
            </a:r>
            <a:r>
              <a:rPr lang="ru-RU" dirty="0" err="1" smtClean="0"/>
              <a:t>Уиттингем</a:t>
            </a:r>
            <a:r>
              <a:rPr lang="ru-RU" dirty="0" smtClean="0"/>
              <a:t>, химия; </a:t>
            </a:r>
            <a:r>
              <a:rPr lang="ru-RU" dirty="0" err="1" smtClean="0"/>
              <a:t>Дидье</a:t>
            </a:r>
            <a:r>
              <a:rPr lang="ru-RU" dirty="0" smtClean="0"/>
              <a:t> </a:t>
            </a:r>
            <a:r>
              <a:rPr lang="ru-RU" dirty="0" err="1" smtClean="0"/>
              <a:t>Кело</a:t>
            </a:r>
            <a:r>
              <a:rPr lang="ru-RU" dirty="0" smtClean="0"/>
              <a:t>, физика.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17</a:t>
            </a:fld>
            <a:endParaRPr lang="ru-RU"/>
          </a:p>
        </p:txBody>
      </p:sp>
      <p:sp>
        <p:nvSpPr>
          <p:cNvPr id="8" name="Управляющая кнопка: домой 7">
            <a:hlinkClick r:id="rId2" action="ppaction://hlinksldjump" highlightClick="1"/>
          </p:cNvPr>
          <p:cNvSpPr/>
          <p:nvPr/>
        </p:nvSpPr>
        <p:spPr>
          <a:xfrm>
            <a:off x="8215338" y="6072206"/>
            <a:ext cx="500066" cy="42862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18</a:t>
            </a:fld>
            <a:endParaRPr lang="ru-RU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85786" y="571480"/>
          <a:ext cx="7643865" cy="5842165"/>
        </p:xfrm>
        <a:graphic>
          <a:graphicData uri="http://schemas.openxmlformats.org/drawingml/2006/table">
            <a:tbl>
              <a:tblPr/>
              <a:tblGrid>
                <a:gridCol w="769994"/>
                <a:gridCol w="2322205"/>
                <a:gridCol w="2322205"/>
                <a:gridCol w="2229461"/>
              </a:tblGrid>
              <a:tr h="28913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Адрес ресурса (гиперссылка)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Название сайта,  ФИО автора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Аннотация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2846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  <a:hlinkClick r:id="rId2"/>
                        </a:rPr>
                        <a:t>https://etika-education.ru/shpory-po-etike-kategorii-etiki-schaste-predstavlenie-lyudej-o-nem-smysl.html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Категории этики. Счастье.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Информация о содержании категории счастье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0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  <a:hlinkClick r:id="rId3"/>
                        </a:rPr>
                        <a:t>https://www.bez-granic.ru/index.php/358-happiness.html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Сикирич Елена</a:t>
                      </a: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«Счастье – это путь»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Материал о восприятии счастья в культуре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1198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sng" dirty="0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  <a:hlinkClick r:id="rId4"/>
                        </a:rPr>
                        <a:t>https://infourok.ru/itogovoe-zanyatieviktorina-svoya-igra-kurs-vneurochnoy-deyatelnosti-osnovi-duhovnonravstvennoy-kulturi-narodov-rossii-klass-3137483.html</a:t>
                      </a:r>
                      <a:endParaRPr lang="ru-RU" sz="11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rgbClr val="232323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Итоговое занятие-викторина «Своя игра» </a:t>
                      </a:r>
                      <a:endParaRPr lang="ru-RU" sz="11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Надеждина Н.Н.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Презентация интерактивной игры 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4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  <a:hlinkClick r:id="rId5"/>
                        </a:rPr>
                        <a:t>https://ktotakoj.ru/cop619_cit-citaty-o-schaste/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Ктотакой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Сборник цитат о счастье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20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sng">
                          <a:solidFill>
                            <a:srgbClr val="0275D8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  <a:hlinkClick r:id="rId6"/>
                        </a:rPr>
                        <a:t>https://mislitel.info/quote-588580</a:t>
                      </a:r>
                      <a:r>
                        <a:rPr lang="ru-RU" sz="1100">
                          <a:solidFill>
                            <a:srgbClr val="292B2C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/>
                      </a:r>
                      <a:br>
                        <a:rPr lang="ru-RU" sz="1100">
                          <a:solidFill>
                            <a:srgbClr val="292B2C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</a:b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292B2C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Мыслитель.инфо Притчи</a:t>
                      </a: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Абд ар- Рахман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Притчи о счастье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471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u="sng">
                          <a:solidFill>
                            <a:srgbClr val="0000FF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  <a:hlinkClick r:id="rId7"/>
                        </a:rPr>
                        <a:t>https://resheto.net/raznosti/681-aforizmy-o-schaste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Решето.нет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Афоризмы о счастье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370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Bef>
                          <a:spcPts val="1405"/>
                        </a:spcBef>
                        <a:spcAft>
                          <a:spcPts val="1405"/>
                        </a:spcAft>
                      </a:pPr>
                      <a:r>
                        <a:rPr lang="ru-RU" sz="1100" b="1" u="sng">
                          <a:solidFill>
                            <a:srgbClr val="4F81B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8"/>
                        </a:rPr>
                        <a:t>https://pritchi.ru/id_6516</a:t>
                      </a:r>
                      <a:r>
                        <a:rPr lang="ru-RU" sz="1100" b="1">
                          <a:solidFill>
                            <a:srgbClr val="4F81B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100" b="1">
                          <a:solidFill>
                            <a:srgbClr val="D44138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endParaRPr lang="ru-RU" sz="1100" b="1">
                        <a:solidFill>
                          <a:srgbClr val="4F81BD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ase">
                        <a:lnSpc>
                          <a:spcPct val="115000"/>
                        </a:lnSpc>
                        <a:spcBef>
                          <a:spcPts val="1405"/>
                        </a:spcBef>
                        <a:spcAft>
                          <a:spcPts val="1405"/>
                        </a:spcAft>
                      </a:pPr>
                      <a:r>
                        <a:rPr lang="ru-RU" sz="1100" b="1">
                          <a:solidFill>
                            <a:srgbClr val="4F81BD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Притчи.ру.</a:t>
                      </a:r>
                      <a:r>
                        <a:rPr lang="ru-RU" sz="1100" b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1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Забег на паралимпиаде. </a:t>
                      </a:r>
                      <a:r>
                        <a:rPr lang="ru-RU" sz="1100" b="0" i="1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Современная притча</a:t>
                      </a:r>
                      <a:endParaRPr lang="ru-RU" sz="1100" b="1">
                        <a:solidFill>
                          <a:srgbClr val="4F81BD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Современная притча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790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b="1" u="sng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9"/>
                        </a:rPr>
                        <a:t>https://pedportal.net/po-tipu-materiala/dopolnitelnoe-obrazovanie/testy-po-odnknr-5-klass-1255097</a:t>
                      </a:r>
                      <a:r>
                        <a:rPr lang="ru-RU" sz="11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680"/>
                        </a:lnSpc>
                        <a:spcAft>
                          <a:spcPts val="0"/>
                        </a:spcAft>
                      </a:pPr>
                      <a:r>
                        <a:rPr lang="ru-RU" sz="1100" b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Автор-составитель Кускова Л.С.</a:t>
                      </a:r>
                      <a:endParaRPr lang="ru-RU" sz="11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Подбор тестов к ряду тем курса ОДНКНР</a:t>
                      </a: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922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100" b="1" u="sng">
                          <a:solidFill>
                            <a:srgbClr val="0000FF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  <a:hlinkClick r:id="rId10"/>
                        </a:rPr>
                        <a:t>http://ship-las.ucoz.ru/publ/5_klass_prezentacii_k_urokam/6</a:t>
                      </a:r>
                      <a:r>
                        <a:rPr lang="ru-RU" sz="1100" b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Каталог тестов, викторин по курсу ОДНКНР</a:t>
                      </a:r>
                    </a:p>
                  </a:txBody>
                  <a:tcPr marL="35224" marR="3522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по предмету </a:t>
            </a:r>
            <a:endParaRPr lang="ru-RU" dirty="0" smtClean="0"/>
          </a:p>
          <a:p>
            <a:r>
              <a:rPr lang="ru-RU" dirty="0" smtClean="0"/>
              <a:t>«</a:t>
            </a:r>
            <a:r>
              <a:rPr lang="ru-RU" dirty="0"/>
              <a:t>Основы духовно-нравственной культуры народов </a:t>
            </a:r>
            <a:r>
              <a:rPr lang="ru-RU" dirty="0" smtClean="0"/>
              <a:t>России». </a:t>
            </a:r>
          </a:p>
          <a:p>
            <a:r>
              <a:rPr lang="ru-RU" dirty="0" smtClean="0"/>
              <a:t>5-й класс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fld id="{B7A6086F-620A-4BB2-B491-192436FB1B24}" type="datetime1">
              <a:rPr lang="ru-RU" smtClean="0"/>
              <a:pPr/>
              <a:t>04.12.2019</a:t>
            </a:fld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Урок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115328" cy="1857388"/>
          </a:xfrm>
          <a:ln w="76200"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smtClean="0"/>
              <a:t>Привыкайте добро замечать</a:t>
            </a:r>
            <a:br>
              <a:rPr lang="ru-RU" sz="2400" dirty="0" smtClean="0"/>
            </a:br>
            <a:r>
              <a:rPr lang="ru-RU" sz="2400" dirty="0" smtClean="0"/>
              <a:t>И ценить то, что жизнью даётся…</a:t>
            </a:r>
            <a:br>
              <a:rPr lang="ru-RU" sz="2400" dirty="0" smtClean="0"/>
            </a:br>
            <a:r>
              <a:rPr lang="ru-RU" sz="2400" dirty="0" smtClean="0"/>
              <a:t>И за счастьем бежать не придётся…</a:t>
            </a:r>
            <a:br>
              <a:rPr lang="ru-RU" sz="2400" dirty="0" smtClean="0"/>
            </a:br>
            <a:r>
              <a:rPr lang="ru-RU" sz="2400" dirty="0" smtClean="0">
                <a:hlinkClick r:id="rId2"/>
              </a:rPr>
              <a:t>Будет</a:t>
            </a:r>
            <a:r>
              <a:rPr lang="ru-RU" sz="2400" dirty="0" smtClean="0"/>
              <a:t> счастье за вами бежать! </a:t>
            </a:r>
            <a:endParaRPr lang="ru-RU" sz="2400" dirty="0"/>
          </a:p>
        </p:txBody>
      </p:sp>
      <p:pic>
        <p:nvPicPr>
          <p:cNvPr id="4" name="Содержимое 3" descr="DSCN7679.JPG"/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642910" y="2285992"/>
            <a:ext cx="8143932" cy="4297980"/>
          </a:xfrm>
          <a:ln w="57150">
            <a:solidFill>
              <a:schemeClr val="accent1"/>
            </a:solidFill>
          </a:ln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00042"/>
            <a:ext cx="7715304" cy="150019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ctr" fontAlgn="base"/>
            <a:r>
              <a:rPr lang="ru-RU" sz="2700" dirty="0" smtClean="0">
                <a:solidFill>
                  <a:schemeClr val="tx1"/>
                </a:solidFill>
              </a:rPr>
              <a:t/>
            </a:r>
            <a:br>
              <a:rPr lang="ru-RU" sz="2700" dirty="0" smtClean="0">
                <a:solidFill>
                  <a:schemeClr val="tx1"/>
                </a:solidFill>
              </a:rPr>
            </a:br>
            <a:r>
              <a:rPr lang="ru-RU" sz="3600" b="1" i="1" dirty="0" smtClean="0">
                <a:solidFill>
                  <a:schemeClr val="tx1"/>
                </a:solidFill>
              </a:rPr>
              <a:t>О чем это стихотворение?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3316" name="Picture 4" descr="https://i0.wp.com/fb.ru/misc/i/gallery/62920/250733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3116"/>
            <a:ext cx="7620000" cy="4286250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00042"/>
            <a:ext cx="7772400" cy="917596"/>
          </a:xfrm>
          <a:solidFill>
            <a:schemeClr val="accent1"/>
          </a:solidFill>
          <a:ln w="57150">
            <a:solidFill>
              <a:schemeClr val="accent2"/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Тема урока: </a:t>
            </a:r>
            <a:r>
              <a:rPr lang="ru-RU" sz="5400" dirty="0" smtClean="0">
                <a:solidFill>
                  <a:schemeClr val="tx1"/>
                </a:solidFill>
              </a:rPr>
              <a:t>?????</a:t>
            </a:r>
            <a:endParaRPr lang="ru-RU" sz="5400" dirty="0">
              <a:solidFill>
                <a:schemeClr val="tx1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13314" name="Picture 2" descr="https://pw.artfile.me/wallpaper/09-01-2009/650x407/vektornaya-grafika-45507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857364"/>
            <a:ext cx="7786742" cy="42862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186766" cy="1131910"/>
          </a:xfrm>
          <a:solidFill>
            <a:schemeClr val="accent1"/>
          </a:solidFill>
          <a:ln w="76200"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solidFill>
                  <a:schemeClr val="tx1"/>
                </a:solidFill>
              </a:rPr>
              <a:t>Задание.</a:t>
            </a:r>
            <a:r>
              <a:rPr lang="ru-RU" sz="3600" b="1" i="1" dirty="0" smtClean="0">
                <a:solidFill>
                  <a:schemeClr val="tx1"/>
                </a:solidFill>
              </a:rPr>
              <a:t> Что вы считаете необходимым для вашего счастья? </a:t>
            </a:r>
            <a:endParaRPr lang="ru-RU" sz="3600" dirty="0">
              <a:solidFill>
                <a:schemeClr val="tx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0034" y="1643050"/>
            <a:ext cx="8286808" cy="480131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2"/>
            </a:solidFill>
            <a:prstDash val="lgDash"/>
          </a:ln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/>
              <a:t>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Напишите слово «счастье» по вертикали. </a:t>
            </a:r>
          </a:p>
          <a:p>
            <a:pPr algn="just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К каждой букве напишите  существительное, начинающееся на эту букву, связанное с вашим пониманием счастья.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Счастье это:</a:t>
            </a:r>
          </a:p>
          <a:p>
            <a:r>
              <a:rPr lang="ru-RU" sz="2400" b="1" i="1" dirty="0" smtClean="0"/>
              <a:t>         С:</a:t>
            </a:r>
          </a:p>
          <a:p>
            <a:r>
              <a:rPr lang="ru-RU" sz="2400" b="1" i="1" dirty="0" smtClean="0"/>
              <a:t>         Ч:</a:t>
            </a:r>
          </a:p>
          <a:p>
            <a:r>
              <a:rPr lang="ru-RU" sz="2400" b="1" i="1" dirty="0" smtClean="0"/>
              <a:t>         А:</a:t>
            </a:r>
          </a:p>
          <a:p>
            <a:r>
              <a:rPr lang="ru-RU" sz="2400" b="1" i="1" dirty="0" smtClean="0"/>
              <a:t>        С:</a:t>
            </a:r>
          </a:p>
          <a:p>
            <a:r>
              <a:rPr lang="ru-RU" sz="2400" b="1" i="1" dirty="0" smtClean="0"/>
              <a:t>        Т:</a:t>
            </a:r>
          </a:p>
          <a:p>
            <a:r>
              <a:rPr lang="ru-RU" sz="2400" b="1" i="1" dirty="0" smtClean="0"/>
              <a:t>        Ь</a:t>
            </a:r>
          </a:p>
          <a:p>
            <a:r>
              <a:rPr lang="ru-RU" sz="2400" b="1" i="1" dirty="0" smtClean="0"/>
              <a:t>        Е: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043890" cy="725470"/>
          </a:xfrm>
          <a:solidFill>
            <a:schemeClr val="accent1"/>
          </a:solidFill>
          <a:ln w="76200">
            <a:solidFill>
              <a:schemeClr val="accent1">
                <a:lumMod val="75000"/>
              </a:schemeClr>
            </a:solidFill>
          </a:ln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r>
              <a:rPr lang="ru-RU" dirty="0" smtClean="0">
                <a:solidFill>
                  <a:schemeClr val="tx1"/>
                </a:solidFill>
              </a:rPr>
              <a:t>Вам пришло письмо.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571472" y="1357298"/>
            <a:ext cx="8143932" cy="4955203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762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Мы убеждаем себя, что жизнь когда- то станет лучше.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Истина в том, что нет лучшего времени для того, чтобы быть счастливыми, чем сейчас.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понимание помогло мне увидеть, что нет никакого пути к счастью.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Счастье – </a:t>
            </a:r>
            <a:r>
              <a:rPr kumimoji="0" lang="ru-RU" sz="24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 и есть Путь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а не пункт назначения.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Нет другого времени для того, чтобы быть счастливым, кроме … СЕЙЧАС!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Будь счастливым и дари счастье другим.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Свеча ничего не теряет, если от её пламени зажглась другая свеча.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Выпишите в тетрадь главную</a:t>
            </a:r>
            <a:r>
              <a:rPr kumimoji="0" lang="ru-RU" sz="2800" b="0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мысль письма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7772400" cy="1131910"/>
          </a:xfrm>
          <a:solidFill>
            <a:schemeClr val="accent1"/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?????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quarter" idx="1"/>
          </p:nvPr>
        </p:nvGraphicFramePr>
        <p:xfrm>
          <a:off x="571472" y="1785926"/>
          <a:ext cx="8115328" cy="4214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11" name="Управляющая кнопка: далее 10">
            <a:hlinkClick r:id="rId6" action="ppaction://hlinksldjump" highlightClick="1"/>
          </p:cNvPr>
          <p:cNvSpPr/>
          <p:nvPr/>
        </p:nvSpPr>
        <p:spPr>
          <a:xfrm>
            <a:off x="7643834" y="5929330"/>
            <a:ext cx="571504" cy="28575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868346"/>
          </a:xfrm>
          <a:solidFill>
            <a:schemeClr val="accent1"/>
          </a:solidFill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?????</a:t>
            </a:r>
            <a:endParaRPr lang="ru-RU" dirty="0">
              <a:solidFill>
                <a:schemeClr val="tx1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214282" y="1357298"/>
          <a:ext cx="8715436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48E5C6-E72A-4A03-BEBB-47911766865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529</TotalTime>
  <Words>1017</Words>
  <Application>Microsoft Office PowerPoint</Application>
  <PresentationFormat>Экран (4:3)</PresentationFormat>
  <Paragraphs>134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Справедливость</vt:lpstr>
      <vt:lpstr>Слайд 1</vt:lpstr>
      <vt:lpstr> 04.12.2019  Урок  </vt:lpstr>
      <vt:lpstr>    Привыкайте добро замечать И ценить то, что жизнью даётся… И за счастьем бежать не придётся… Будет счастье за вами бежать! </vt:lpstr>
      <vt:lpstr> О чем это стихотворение? </vt:lpstr>
      <vt:lpstr>Тема урока: ?????</vt:lpstr>
      <vt:lpstr>  Задание. Что вы считаете необходимым для вашего счастья? </vt:lpstr>
      <vt:lpstr> Вам пришло письмо. </vt:lpstr>
      <vt:lpstr>????? </vt:lpstr>
      <vt:lpstr>?????</vt:lpstr>
      <vt:lpstr>Случай на Паралимпийских играх</vt:lpstr>
      <vt:lpstr>   Интеллектуальная физкультминутка. </vt:lpstr>
      <vt:lpstr> Прочитайте текст. Придумайте название.  Выпишите два самых важных, на ваш взгляд,  правила из этого текста.</vt:lpstr>
      <vt:lpstr>Притча</vt:lpstr>
      <vt:lpstr>Задание к притче</vt:lpstr>
      <vt:lpstr> Оцените в баллах  важность  для вашего счастья предложенных понятий.  3 – очень важно 2- важно 1- не важно.   Оцените свою работу на уроке.</vt:lpstr>
      <vt:lpstr>Домашнее задание</vt:lpstr>
      <vt:lpstr>Для справки: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70</cp:revision>
  <dcterms:created xsi:type="dcterms:W3CDTF">2019-10-27T11:27:13Z</dcterms:created>
  <dcterms:modified xsi:type="dcterms:W3CDTF">2019-12-04T15:04:20Z</dcterms:modified>
</cp:coreProperties>
</file>