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270" r:id="rId2"/>
    <p:sldId id="271" r:id="rId3"/>
    <p:sldId id="296" r:id="rId4"/>
    <p:sldId id="273" r:id="rId5"/>
    <p:sldId id="272" r:id="rId6"/>
    <p:sldId id="274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8799B23B-EC83-4686-B30A-512413B5E67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438"/>
    </p:cViewPr>
  </p:sorterViewPr>
  <p:notesViewPr>
    <p:cSldViewPr snapToGrid="0">
      <p:cViewPr varScale="1">
        <p:scale>
          <a:sx n="89" d="100"/>
          <a:sy n="89" d="100"/>
        </p:scale>
        <p:origin x="2994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8-12-05T07:31:01.800" v="29" actId="790"/>
      <pc:docMkLst>
        <pc:docMk/>
      </pc:docMkLst>
      <pc:sldChg chg="modNotes">
        <pc:chgData name="Fake Test User" userId="SID-0" providerId="Test" clId="FakeClientId" dt="2018-12-05T07:28:07.320" v="1" actId="790"/>
        <pc:sldMkLst>
          <pc:docMk/>
          <pc:sldMk cId="1096358168" sldId="270"/>
        </pc:sldMkLst>
      </pc:sldChg>
      <pc:sldChg chg="modNotes">
        <pc:chgData name="Fake Test User" userId="SID-0" providerId="Test" clId="FakeClientId" dt="2018-12-05T07:28:09.929" v="2" actId="790"/>
        <pc:sldMkLst>
          <pc:docMk/>
          <pc:sldMk cId="3410528100" sldId="271"/>
        </pc:sldMkLst>
      </pc:sldChg>
      <pc:sldChg chg="modSp modNotes">
        <pc:chgData name="Fake Test User" userId="SID-0" providerId="Test" clId="FakeClientId" dt="2018-12-05T07:28:12.335" v="3" actId="790"/>
        <pc:sldMkLst>
          <pc:docMk/>
          <pc:sldMk cId="2057674307" sldId="272"/>
        </pc:sldMkLst>
        <pc:spChg chg="mod">
          <ac:chgData name="Fake Test User" userId="SID-0" providerId="Test" clId="FakeClientId" dt="2018-12-05T07:27:02.923" v="0" actId="790"/>
          <ac:spMkLst>
            <pc:docMk/>
            <pc:sldMk cId="2057674307" sldId="272"/>
            <ac:spMk id="2" creationId="{00000000-0000-0000-0000-000000000000}"/>
          </ac:spMkLst>
        </pc:spChg>
        <pc:spChg chg="mod">
          <ac:chgData name="Fake Test User" userId="SID-0" providerId="Test" clId="FakeClientId" dt="2018-12-05T07:27:02.923" v="0" actId="790"/>
          <ac:spMkLst>
            <pc:docMk/>
            <pc:sldMk cId="2057674307" sldId="272"/>
            <ac:spMk id="3" creationId="{00000000-0000-0000-0000-000000000000}"/>
          </ac:spMkLst>
        </pc:spChg>
      </pc:sldChg>
      <pc:sldChg chg="modNotes">
        <pc:chgData name="Fake Test User" userId="SID-0" providerId="Test" clId="FakeClientId" dt="2018-12-05T07:28:14.742" v="4" actId="790"/>
        <pc:sldMkLst>
          <pc:docMk/>
          <pc:sldMk cId="1794587301" sldId="273"/>
        </pc:sldMkLst>
      </pc:sldChg>
      <pc:sldChg chg="modNotes">
        <pc:chgData name="Fake Test User" userId="SID-0" providerId="Test" clId="FakeClientId" dt="2018-12-05T07:28:17.226" v="5" actId="790"/>
        <pc:sldMkLst>
          <pc:docMk/>
          <pc:sldMk cId="2493007523" sldId="274"/>
        </pc:sldMkLst>
      </pc:sldChg>
      <pc:sldChg chg="modNotes">
        <pc:chgData name="Fake Test User" userId="SID-0" providerId="Test" clId="FakeClientId" dt="2018-12-05T07:28:19.960" v="6" actId="790"/>
        <pc:sldMkLst>
          <pc:docMk/>
          <pc:sldMk cId="3629560857" sldId="275"/>
        </pc:sldMkLst>
      </pc:sldChg>
      <pc:sldChg chg="modNotes">
        <pc:chgData name="Fake Test User" userId="SID-0" providerId="Test" clId="FakeClientId" dt="2018-12-05T07:28:22.319" v="7" actId="790"/>
        <pc:sldMkLst>
          <pc:docMk/>
          <pc:sldMk cId="2494252465" sldId="276"/>
        </pc:sldMkLst>
      </pc:sldChg>
      <pc:sldChg chg="modNotes">
        <pc:chgData name="Fake Test User" userId="SID-0" providerId="Test" clId="FakeClientId" dt="2018-12-05T07:28:24.850" v="8" actId="790"/>
        <pc:sldMkLst>
          <pc:docMk/>
          <pc:sldMk cId="3801660654" sldId="277"/>
        </pc:sldMkLst>
      </pc:sldChg>
      <pc:sldChg chg="modNotes">
        <pc:chgData name="Fake Test User" userId="SID-0" providerId="Test" clId="FakeClientId" dt="2018-12-05T07:28:27.475" v="9" actId="790"/>
        <pc:sldMkLst>
          <pc:docMk/>
          <pc:sldMk cId="2519909124" sldId="278"/>
        </pc:sldMkLst>
      </pc:sldChg>
      <pc:sldChg chg="modNotes">
        <pc:chgData name="Fake Test User" userId="SID-0" providerId="Test" clId="FakeClientId" dt="2018-12-05T07:28:29.944" v="10" actId="790"/>
        <pc:sldMkLst>
          <pc:docMk/>
          <pc:sldMk cId="1216751560" sldId="279"/>
        </pc:sldMkLst>
      </pc:sldChg>
      <pc:sldChg chg="modNotes">
        <pc:chgData name="Fake Test User" userId="SID-0" providerId="Test" clId="FakeClientId" dt="2018-12-05T07:28:32.506" v="11" actId="790"/>
        <pc:sldMkLst>
          <pc:docMk/>
          <pc:sldMk cId="2303474947" sldId="280"/>
        </pc:sldMkLst>
      </pc:sldChg>
      <pc:sldChg chg="modNotes">
        <pc:chgData name="Fake Test User" userId="SID-0" providerId="Test" clId="FakeClientId" dt="2018-12-05T07:28:35.193" v="12" actId="790"/>
        <pc:sldMkLst>
          <pc:docMk/>
          <pc:sldMk cId="329787518" sldId="281"/>
        </pc:sldMkLst>
      </pc:sldChg>
      <pc:sldChg chg="modNotes">
        <pc:chgData name="Fake Test User" userId="SID-0" providerId="Test" clId="FakeClientId" dt="2018-12-05T07:28:37.865" v="13" actId="790"/>
        <pc:sldMkLst>
          <pc:docMk/>
          <pc:sldMk cId="2876187254" sldId="282"/>
        </pc:sldMkLst>
      </pc:sldChg>
      <pc:sldMasterChg chg="modSp modSldLayout">
        <pc:chgData name="Fake Test User" userId="SID-0" providerId="Test" clId="FakeClientId" dt="2018-12-05T07:30:12.984" v="27"/>
        <pc:sldMasterMkLst>
          <pc:docMk/>
          <pc:sldMasterMk cId="3012251994" sldId="2147483672"/>
        </pc:sldMasterMkLst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2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3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4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5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6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7" creationId="{00000000-0000-0000-0000-000000000000}"/>
          </ac:spMkLst>
        </pc:spChg>
        <pc:spChg chg="mod">
          <ac:chgData name="Fake Test User" userId="SID-0" providerId="Test" clId="FakeClientId" dt="2018-12-05T07:29:05.988" v="14" actId="790"/>
          <ac:spMkLst>
            <pc:docMk/>
            <pc:sldMasterMk cId="3012251994" sldId="2147483672"/>
            <ac:spMk id="8" creationId="{00000000-0000-0000-0000-000000000000}"/>
          </ac:spMkLst>
        </pc:spChg>
        <pc:sldLayoutChg chg="modSp">
          <pc:chgData name="Fake Test User" userId="SID-0" providerId="Test" clId="FakeClientId" dt="2018-12-05T07:29:08.191" v="15" actId="790"/>
          <pc:sldLayoutMkLst>
            <pc:docMk/>
            <pc:sldMasterMk cId="3012251994" sldId="2147483672"/>
            <pc:sldLayoutMk cId="2794820782" sldId="2147483673"/>
          </pc:sldLayoutMkLst>
          <pc:spChg chg="mod">
            <ac:chgData name="Fake Test User" userId="SID-0" providerId="Test" clId="FakeClientId" dt="2018-12-05T07:29:08.191" v="15" actId="790"/>
            <ac:spMkLst>
              <pc:docMk/>
              <pc:sldMasterMk cId="3012251994" sldId="2147483672"/>
              <pc:sldLayoutMk cId="2794820782" sldId="2147483673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08.191" v="15" actId="790"/>
            <ac:spMkLst>
              <pc:docMk/>
              <pc:sldMasterMk cId="3012251994" sldId="2147483672"/>
              <pc:sldLayoutMk cId="2794820782" sldId="2147483673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08.191" v="15" actId="790"/>
            <ac:spMkLst>
              <pc:docMk/>
              <pc:sldMasterMk cId="3012251994" sldId="2147483672"/>
              <pc:sldLayoutMk cId="2794820782" sldId="2147483673"/>
              <ac:spMk id="7" creationId="{00000000-0000-0000-0000-000000000000}"/>
            </ac:spMkLst>
          </pc:spChg>
          <pc:spChg chg="mod">
            <ac:chgData name="Fake Test User" userId="SID-0" providerId="Test" clId="FakeClientId" dt="2018-12-05T07:29:08.191" v="15" actId="790"/>
            <ac:spMkLst>
              <pc:docMk/>
              <pc:sldMasterMk cId="3012251994" sldId="2147483672"/>
              <pc:sldLayoutMk cId="2794820782" sldId="2147483673"/>
              <ac:spMk id="8" creationId="{00000000-0000-0000-0000-000000000000}"/>
            </ac:spMkLst>
          </pc:spChg>
          <pc:spChg chg="mod">
            <ac:chgData name="Fake Test User" userId="SID-0" providerId="Test" clId="FakeClientId" dt="2018-12-05T07:29:08.191" v="15" actId="790"/>
            <ac:spMkLst>
              <pc:docMk/>
              <pc:sldMasterMk cId="3012251994" sldId="2147483672"/>
              <pc:sldLayoutMk cId="2794820782" sldId="2147483673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10.363" v="16" actId="790"/>
          <pc:sldLayoutMkLst>
            <pc:docMk/>
            <pc:sldMasterMk cId="3012251994" sldId="2147483672"/>
            <pc:sldLayoutMk cId="3381064927" sldId="2147483674"/>
          </pc:sldLayoutMkLst>
          <pc:spChg chg="mod">
            <ac:chgData name="Fake Test User" userId="SID-0" providerId="Test" clId="FakeClientId" dt="2018-12-05T07:29:10.363" v="16" actId="790"/>
            <ac:spMkLst>
              <pc:docMk/>
              <pc:sldMasterMk cId="3012251994" sldId="2147483672"/>
              <pc:sldLayoutMk cId="3381064927" sldId="2147483674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10.363" v="16" actId="790"/>
            <ac:spMkLst>
              <pc:docMk/>
              <pc:sldMasterMk cId="3012251994" sldId="2147483672"/>
              <pc:sldLayoutMk cId="3381064927" sldId="2147483674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10.363" v="16" actId="790"/>
            <ac:spMkLst>
              <pc:docMk/>
              <pc:sldMasterMk cId="3012251994" sldId="2147483672"/>
              <pc:sldLayoutMk cId="3381064927" sldId="2147483674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10.363" v="16" actId="790"/>
            <ac:spMkLst>
              <pc:docMk/>
              <pc:sldMasterMk cId="3012251994" sldId="2147483672"/>
              <pc:sldLayoutMk cId="3381064927" sldId="2147483674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10.363" v="16" actId="790"/>
            <ac:spMkLst>
              <pc:docMk/>
              <pc:sldMasterMk cId="3012251994" sldId="2147483672"/>
              <pc:sldLayoutMk cId="3381064927" sldId="2147483674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12.628" v="17" actId="790"/>
          <pc:sldLayoutMkLst>
            <pc:docMk/>
            <pc:sldMasterMk cId="3012251994" sldId="2147483672"/>
            <pc:sldLayoutMk cId="3415689626" sldId="2147483675"/>
          </pc:sldLayoutMkLst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6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7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8" creationId="{00000000-0000-0000-0000-000000000000}"/>
            </ac:spMkLst>
          </pc:spChg>
          <pc:spChg chg="mod">
            <ac:chgData name="Fake Test User" userId="SID-0" providerId="Test" clId="FakeClientId" dt="2018-12-05T07:29:12.628" v="17" actId="790"/>
            <ac:spMkLst>
              <pc:docMk/>
              <pc:sldMasterMk cId="3012251994" sldId="2147483672"/>
              <pc:sldLayoutMk cId="3415689626" sldId="2147483675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30:03.140" v="26"/>
          <pc:sldLayoutMkLst>
            <pc:docMk/>
            <pc:sldMasterMk cId="3012251994" sldId="2147483672"/>
            <pc:sldLayoutMk cId="2533336930" sldId="2147483676"/>
          </pc:sldLayoutMkLst>
          <pc:spChg chg="mod">
            <ac:chgData name="Fake Test User" userId="SID-0" providerId="Test" clId="FakeClientId" dt="2018-12-05T07:29:15.175" v="18" actId="790"/>
            <ac:spMkLst>
              <pc:docMk/>
              <pc:sldMasterMk cId="3012251994" sldId="2147483672"/>
              <pc:sldLayoutMk cId="2533336930" sldId="2147483676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30:03.140" v="26"/>
            <ac:spMkLst>
              <pc:docMk/>
              <pc:sldMasterMk cId="3012251994" sldId="2147483672"/>
              <pc:sldLayoutMk cId="2533336930" sldId="2147483676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15.175" v="18" actId="790"/>
            <ac:spMkLst>
              <pc:docMk/>
              <pc:sldMasterMk cId="3012251994" sldId="2147483672"/>
              <pc:sldLayoutMk cId="2533336930" sldId="2147483676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15.175" v="18" actId="790"/>
            <ac:spMkLst>
              <pc:docMk/>
              <pc:sldMasterMk cId="3012251994" sldId="2147483672"/>
              <pc:sldLayoutMk cId="2533336930" sldId="2147483676"/>
              <ac:spMk id="6" creationId="{00000000-0000-0000-0000-000000000000}"/>
            </ac:spMkLst>
          </pc:spChg>
          <pc:spChg chg="mod">
            <ac:chgData name="Fake Test User" userId="SID-0" providerId="Test" clId="FakeClientId" dt="2018-12-05T07:29:15.175" v="18" actId="790"/>
            <ac:spMkLst>
              <pc:docMk/>
              <pc:sldMasterMk cId="3012251994" sldId="2147483672"/>
              <pc:sldLayoutMk cId="2533336930" sldId="2147483676"/>
              <ac:spMk id="7" creationId="{00000000-0000-0000-0000-000000000000}"/>
            </ac:spMkLst>
          </pc:spChg>
          <pc:spChg chg="mod">
            <ac:chgData name="Fake Test User" userId="SID-0" providerId="Test" clId="FakeClientId" dt="2018-12-05T07:29:15.175" v="18" actId="790"/>
            <ac:spMkLst>
              <pc:docMk/>
              <pc:sldMasterMk cId="3012251994" sldId="2147483672"/>
              <pc:sldLayoutMk cId="2533336930" sldId="2147483676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30:12.984" v="27"/>
          <pc:sldLayoutMkLst>
            <pc:docMk/>
            <pc:sldMasterMk cId="3012251994" sldId="2147483672"/>
            <pc:sldLayoutMk cId="3244593729" sldId="2147483677"/>
          </pc:sldLayoutMkLst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30:12.984" v="27"/>
            <ac:spMkLst>
              <pc:docMk/>
              <pc:sldMasterMk cId="3012251994" sldId="2147483672"/>
              <pc:sldLayoutMk cId="3244593729" sldId="2147483677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7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8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9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11" creationId="{00000000-0000-0000-0000-000000000000}"/>
            </ac:spMkLst>
          </pc:spChg>
          <pc:spChg chg="mod">
            <ac:chgData name="Fake Test User" userId="SID-0" providerId="Test" clId="FakeClientId" dt="2018-12-05T07:29:17.315" v="19" actId="790"/>
            <ac:spMkLst>
              <pc:docMk/>
              <pc:sldMasterMk cId="3012251994" sldId="2147483672"/>
              <pc:sldLayoutMk cId="3244593729" sldId="2147483677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19.628" v="20" actId="790"/>
          <pc:sldLayoutMkLst>
            <pc:docMk/>
            <pc:sldMasterMk cId="3012251994" sldId="2147483672"/>
            <pc:sldLayoutMk cId="3067989198" sldId="2147483678"/>
          </pc:sldLayoutMkLst>
          <pc:spChg chg="mod">
            <ac:chgData name="Fake Test User" userId="SID-0" providerId="Test" clId="FakeClientId" dt="2018-12-05T07:29:19.628" v="20" actId="790"/>
            <ac:spMkLst>
              <pc:docMk/>
              <pc:sldMasterMk cId="3012251994" sldId="2147483672"/>
              <pc:sldLayoutMk cId="3067989198" sldId="2147483678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19.628" v="20" actId="790"/>
            <ac:spMkLst>
              <pc:docMk/>
              <pc:sldMasterMk cId="3012251994" sldId="2147483672"/>
              <pc:sldLayoutMk cId="3067989198" sldId="2147483678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19.628" v="20" actId="790"/>
            <ac:spMkLst>
              <pc:docMk/>
              <pc:sldMasterMk cId="3012251994" sldId="2147483672"/>
              <pc:sldLayoutMk cId="3067989198" sldId="2147483678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19.628" v="20" actId="790"/>
            <ac:spMkLst>
              <pc:docMk/>
              <pc:sldMasterMk cId="3012251994" sldId="2147483672"/>
              <pc:sldLayoutMk cId="3067989198" sldId="2147483678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21.753" v="21" actId="790"/>
          <pc:sldLayoutMkLst>
            <pc:docMk/>
            <pc:sldMasterMk cId="3012251994" sldId="2147483672"/>
            <pc:sldLayoutMk cId="546002789" sldId="2147483679"/>
          </pc:sldLayoutMkLst>
          <pc:spChg chg="mod">
            <ac:chgData name="Fake Test User" userId="SID-0" providerId="Test" clId="FakeClientId" dt="2018-12-05T07:29:21.753" v="21" actId="790"/>
            <ac:spMkLst>
              <pc:docMk/>
              <pc:sldMasterMk cId="3012251994" sldId="2147483672"/>
              <pc:sldLayoutMk cId="546002789" sldId="2147483679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21.753" v="21" actId="790"/>
            <ac:spMkLst>
              <pc:docMk/>
              <pc:sldMasterMk cId="3012251994" sldId="2147483672"/>
              <pc:sldLayoutMk cId="546002789" sldId="2147483679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21.753" v="21" actId="790"/>
            <ac:spMkLst>
              <pc:docMk/>
              <pc:sldMasterMk cId="3012251994" sldId="2147483672"/>
              <pc:sldLayoutMk cId="546002789" sldId="2147483679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23.768" v="22" actId="790"/>
          <pc:sldLayoutMkLst>
            <pc:docMk/>
            <pc:sldMasterMk cId="3012251994" sldId="2147483672"/>
            <pc:sldLayoutMk cId="307785903" sldId="2147483680"/>
          </pc:sldLayoutMkLst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6" creationId="{00000000-0000-0000-0000-000000000000}"/>
            </ac:spMkLst>
          </pc:spChg>
          <pc:spChg chg="mod">
            <ac:chgData name="Fake Test User" userId="SID-0" providerId="Test" clId="FakeClientId" dt="2018-12-05T07:29:23.768" v="22" actId="790"/>
            <ac:spMkLst>
              <pc:docMk/>
              <pc:sldMasterMk cId="3012251994" sldId="2147483672"/>
              <pc:sldLayoutMk cId="307785903" sldId="2147483680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25.705" v="23" actId="790"/>
          <pc:sldLayoutMkLst>
            <pc:docMk/>
            <pc:sldMasterMk cId="3012251994" sldId="2147483672"/>
            <pc:sldLayoutMk cId="3655479332" sldId="2147483681"/>
          </pc:sldLayoutMkLst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6" creationId="{00000000-0000-0000-0000-000000000000}"/>
            </ac:spMkLst>
          </pc:spChg>
          <pc:spChg chg="mod">
            <ac:chgData name="Fake Test User" userId="SID-0" providerId="Test" clId="FakeClientId" dt="2018-12-05T07:29:25.705" v="23" actId="790"/>
            <ac:spMkLst>
              <pc:docMk/>
              <pc:sldMasterMk cId="3012251994" sldId="2147483672"/>
              <pc:sldLayoutMk cId="3655479332" sldId="2147483681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27.642" v="24" actId="790"/>
          <pc:sldLayoutMkLst>
            <pc:docMk/>
            <pc:sldMasterMk cId="3012251994" sldId="2147483672"/>
            <pc:sldLayoutMk cId="4172995853" sldId="2147483682"/>
          </pc:sldLayoutMkLst>
          <pc:spChg chg="mod">
            <ac:chgData name="Fake Test User" userId="SID-0" providerId="Test" clId="FakeClientId" dt="2018-12-05T07:29:27.642" v="24" actId="790"/>
            <ac:spMkLst>
              <pc:docMk/>
              <pc:sldMasterMk cId="3012251994" sldId="2147483672"/>
              <pc:sldLayoutMk cId="4172995853" sldId="2147483682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27.642" v="24" actId="790"/>
            <ac:spMkLst>
              <pc:docMk/>
              <pc:sldMasterMk cId="3012251994" sldId="2147483672"/>
              <pc:sldLayoutMk cId="4172995853" sldId="2147483682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27.642" v="24" actId="790"/>
            <ac:spMkLst>
              <pc:docMk/>
              <pc:sldMasterMk cId="3012251994" sldId="2147483672"/>
              <pc:sldLayoutMk cId="4172995853" sldId="2147483682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27.642" v="24" actId="790"/>
            <ac:spMkLst>
              <pc:docMk/>
              <pc:sldMasterMk cId="3012251994" sldId="2147483672"/>
              <pc:sldLayoutMk cId="4172995853" sldId="2147483682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27.642" v="24" actId="790"/>
            <ac:spMkLst>
              <pc:docMk/>
              <pc:sldMasterMk cId="3012251994" sldId="2147483672"/>
              <pc:sldLayoutMk cId="4172995853" sldId="2147483682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2-05T07:29:29.690" v="25" actId="790"/>
          <pc:sldLayoutMkLst>
            <pc:docMk/>
            <pc:sldMasterMk cId="3012251994" sldId="2147483672"/>
            <pc:sldLayoutMk cId="3711999067" sldId="2147483683"/>
          </pc:sldLayoutMkLst>
          <pc:spChg chg="mod">
            <ac:chgData name="Fake Test User" userId="SID-0" providerId="Test" clId="FakeClientId" dt="2018-12-05T07:29:29.690" v="25" actId="790"/>
            <ac:spMkLst>
              <pc:docMk/>
              <pc:sldMasterMk cId="3012251994" sldId="2147483672"/>
              <pc:sldLayoutMk cId="3711999067" sldId="2147483683"/>
              <ac:spMk id="2" creationId="{00000000-0000-0000-0000-000000000000}"/>
            </ac:spMkLst>
          </pc:spChg>
          <pc:spChg chg="mod">
            <ac:chgData name="Fake Test User" userId="SID-0" providerId="Test" clId="FakeClientId" dt="2018-12-05T07:29:29.690" v="25" actId="790"/>
            <ac:spMkLst>
              <pc:docMk/>
              <pc:sldMasterMk cId="3012251994" sldId="2147483672"/>
              <pc:sldLayoutMk cId="3711999067" sldId="2147483683"/>
              <ac:spMk id="3" creationId="{00000000-0000-0000-0000-000000000000}"/>
            </ac:spMkLst>
          </pc:spChg>
          <pc:spChg chg="mod">
            <ac:chgData name="Fake Test User" userId="SID-0" providerId="Test" clId="FakeClientId" dt="2018-12-05T07:29:29.690" v="25" actId="790"/>
            <ac:spMkLst>
              <pc:docMk/>
              <pc:sldMasterMk cId="3012251994" sldId="2147483672"/>
              <pc:sldLayoutMk cId="3711999067" sldId="2147483683"/>
              <ac:spMk id="4" creationId="{00000000-0000-0000-0000-000000000000}"/>
            </ac:spMkLst>
          </pc:spChg>
          <pc:spChg chg="mod">
            <ac:chgData name="Fake Test User" userId="SID-0" providerId="Test" clId="FakeClientId" dt="2018-12-05T07:29:29.690" v="25" actId="790"/>
            <ac:spMkLst>
              <pc:docMk/>
              <pc:sldMasterMk cId="3012251994" sldId="2147483672"/>
              <pc:sldLayoutMk cId="3711999067" sldId="2147483683"/>
              <ac:spMk id="5" creationId="{00000000-0000-0000-0000-000000000000}"/>
            </ac:spMkLst>
          </pc:spChg>
          <pc:spChg chg="mod">
            <ac:chgData name="Fake Test User" userId="SID-0" providerId="Test" clId="FakeClientId" dt="2018-12-05T07:29:29.690" v="25" actId="790"/>
            <ac:spMkLst>
              <pc:docMk/>
              <pc:sldMasterMk cId="3012251994" sldId="2147483672"/>
              <pc:sldLayoutMk cId="3711999067" sldId="2147483683"/>
              <ac:spMk id="6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353171B5-48F9-4FFB-A817-BC4D33859677}" type="datetime1">
              <a:rPr lang="ru-RU" smtClean="0"/>
              <a:pPr rtl="0"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B48944F-81ED-4843-A3E6-D41A6908762D}" type="slidenum">
              <a:rPr lang="ru-RU" smtClean="0"/>
              <a:pPr rtl="0"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07142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5D9163A-2900-4A29-99B9-D82C107AA7E5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3DF1C5CE-222C-4659-9A99-B99FC42AF6EC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2125271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317335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1858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597964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1349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4581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7225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1821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2758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325680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57691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10990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3DF1C5CE-222C-4659-9A99-B99FC42AF6EC}" type="slidenum">
              <a:rPr lang="ru-RU" smtClean="0"/>
              <a:pPr rtl="0"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4327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609601"/>
            <a:ext cx="10363200" cy="4267200"/>
          </a:xfrm>
        </p:spPr>
        <p:txBody>
          <a:bodyPr rtlCol="0" anchor="b">
            <a:noAutofit/>
          </a:bodyPr>
          <a:lstStyle>
            <a:lvl1pPr>
              <a:lnSpc>
                <a:spcPct val="100000"/>
              </a:lnSpc>
              <a:defRPr sz="6600"/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4953000"/>
            <a:ext cx="8534400" cy="1219200"/>
          </a:xfrm>
        </p:spPr>
        <p:txBody>
          <a:bodyPr rtlCol="0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8479EA98-6950-4FB2-825B-D2224441045B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7948207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D9EE148-78B3-4337-BA51-5FEA40509753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41729958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609600" y="274639"/>
            <a:ext cx="8026400" cy="5851525"/>
          </a:xfrm>
        </p:spPr>
        <p:txBody>
          <a:bodyPr vert="eaVert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42DC23-5D16-412E-9D55-89F16452449D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7119990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buFont typeface="Arial" pitchFamily="34" charset="0"/>
              <a:buChar char="•"/>
              <a:defRPr>
                <a:solidFill>
                  <a:schemeClr val="tx1"/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DAD6063-6050-4E00-AA84-FA51406C4F82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3810649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59944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8" name="Овал 7"/>
          <p:cNvSpPr/>
          <p:nvPr/>
        </p:nvSpPr>
        <p:spPr>
          <a:xfrm>
            <a:off x="6261100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9" name="Овал 8"/>
          <p:cNvSpPr/>
          <p:nvPr/>
        </p:nvSpPr>
        <p:spPr>
          <a:xfrm>
            <a:off x="5728971" y="3924300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1371601"/>
            <a:ext cx="10363200" cy="2505075"/>
          </a:xfrm>
        </p:spPr>
        <p:txBody>
          <a:bodyPr rtlCol="0"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963084" y="4068764"/>
            <a:ext cx="10363200" cy="1131887"/>
          </a:xfrm>
        </p:spPr>
        <p:txBody>
          <a:bodyPr rtlCol="0"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73E583-48A8-46E5-BE84-CCD7454F0FBE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4156896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 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9" name="Объект 8"/>
          <p:cNvSpPr>
            <a:spLocks noGrp="1"/>
          </p:cNvSpPr>
          <p:nvPr>
            <p:ph sz="quarter" idx="13"/>
          </p:nvPr>
        </p:nvSpPr>
        <p:spPr>
          <a:xfrm>
            <a:off x="487680" y="1600200"/>
            <a:ext cx="5388864" cy="4526280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 rtlCol="0"/>
          <a:lstStyle>
            <a:lvl1pPr rtl="0"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BE23E2F-F2AE-492D-BBDD-7113E2D28A62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25333369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5386917" cy="609600"/>
          </a:xfrm>
        </p:spPr>
        <p:txBody>
          <a:bodyPr rtlCol="0" anchor="b">
            <a:noAutofit/>
          </a:bodyPr>
          <a:lstStyle>
            <a:lvl1pPr marL="0" indent="0" algn="ctr" rtl="0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13"/>
          </p:nvPr>
        </p:nvSpPr>
        <p:spPr>
          <a:xfrm>
            <a:off x="609600" y="2212848"/>
            <a:ext cx="5388864" cy="3913632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7601" y="1600200"/>
            <a:ext cx="5389033" cy="609600"/>
          </a:xfrm>
        </p:spPr>
        <p:txBody>
          <a:bodyPr rtlCol="0" anchor="b">
            <a:noAutofit/>
          </a:bodyPr>
          <a:lstStyle>
            <a:lvl1pPr marL="0" indent="0" algn="ctr">
              <a:buNone/>
              <a:defRPr sz="2400" b="0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 smtClean="0"/>
              <a:t>Образец текста</a:t>
            </a:r>
          </a:p>
        </p:txBody>
      </p:sp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6230112" y="2212849"/>
            <a:ext cx="5388864" cy="3913187"/>
          </a:xfrm>
        </p:spPr>
        <p:txBody>
          <a:bodyPr rtlCol="0"/>
          <a:lstStyle/>
          <a:p>
            <a:pPr lvl="0" rtl="0"/>
            <a:r>
              <a:rPr lang="ru-RU" noProof="0" smtClean="0"/>
              <a:t>Образец текста</a:t>
            </a:r>
          </a:p>
          <a:p>
            <a:pPr lvl="1" rtl="0"/>
            <a:r>
              <a:rPr lang="ru-RU" noProof="0" smtClean="0"/>
              <a:t>Второй уровень</a:t>
            </a:r>
          </a:p>
          <a:p>
            <a:pPr lvl="2" rtl="0"/>
            <a:r>
              <a:rPr lang="ru-RU" noProof="0" smtClean="0"/>
              <a:t>Третий уровень</a:t>
            </a:r>
          </a:p>
          <a:p>
            <a:pPr lvl="3" rtl="0"/>
            <a:r>
              <a:rPr lang="ru-RU" noProof="0" smtClean="0"/>
              <a:t>Четвертый уровень</a:t>
            </a:r>
          </a:p>
          <a:p>
            <a:pPr lvl="4" rtl="0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D2DCCF-4547-478A-8A0B-8D27062CF997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2445937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9625"/>
            <a:ext cx="10972800" cy="1600200"/>
          </a:xfrm>
        </p:spPr>
        <p:txBody>
          <a:bodyPr rtlCol="0"/>
          <a:lstStyle>
            <a:lvl1pPr>
              <a:defRPr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6F35B8-E22E-4014-8735-C02EB2E09118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067989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19C209E-D922-4909-B136-B781D92656A8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5460027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6117" y="266700"/>
            <a:ext cx="4011084" cy="209550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958850" y="273051"/>
            <a:ext cx="6661151" cy="5853113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7876117" y="2438401"/>
            <a:ext cx="4011084" cy="3687763"/>
          </a:xfrm>
        </p:spPr>
        <p:txBody>
          <a:bodyPr rtlCol="0"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59D820-843E-445A-8944-B7FD4131499C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077859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9435" y="228600"/>
            <a:ext cx="7615765" cy="895350"/>
          </a:xfrm>
        </p:spPr>
        <p:txBody>
          <a:bodyPr rtlCol="0" anchor="b"/>
          <a:lstStyle>
            <a:lvl1pPr algn="ctr">
              <a:lnSpc>
                <a:spcPct val="100000"/>
              </a:lnSpc>
              <a:defRPr sz="2800" b="0">
                <a:effectLst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010835" y="1143000"/>
            <a:ext cx="8072965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rtlCol="0"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239435" y="5810250"/>
            <a:ext cx="7615765" cy="533400"/>
          </a:xfrm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1927523-D1CB-4612-B873-1A373DD24AED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655479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11277014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ru-RU" sz="1800" kern="1200" noProof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58826" y="6499384"/>
            <a:ext cx="113029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sz="1800" noProof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878887" y="6356351"/>
            <a:ext cx="3797300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484463" y="6356351"/>
            <a:ext cx="2781300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pPr rtl="0"/>
            <a:fld id="{AABF512C-9995-4D7A-8361-AD0FFCED8AE6}" type="datetime1">
              <a:rPr lang="ru-RU" noProof="0" smtClean="0"/>
              <a:pPr rtl="0"/>
              <a:t>18.04.2019</a:t>
            </a:fld>
            <a:endParaRPr lang="ru-RU" noProof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391038" y="6356351"/>
            <a:ext cx="749300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/>
                </a:solidFill>
                <a:latin typeface="Century Gothic" pitchFamily="34" charset="0"/>
              </a:defRPr>
            </a:lvl1pPr>
          </a:lstStyle>
          <a:p>
            <a:pPr rtl="0"/>
            <a:fld id="{401CF334-2D5C-4859-84A6-CA7E6E43FAEB}" type="slidenum">
              <a:rPr lang="ru-RU" noProof="0" smtClean="0"/>
              <a:pPr rtl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="" xmlns:p14="http://schemas.microsoft.com/office/powerpoint/2010/main" val="3012251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ts val="4800"/>
        </a:lnSpc>
        <a:spcBef>
          <a:spcPct val="0"/>
        </a:spcBef>
        <a:buNone/>
        <a:defRPr sz="4800" kern="1200"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zbyka.ru/otechnik/prochee/entsiklopedija-izrechenij-svjatyh-ottsov-i-uchitelej-tserkvi-po-razlichnym-voprosam-duhovnoj-zhizni/96" TargetMode="External"/><Relationship Id="rId2" Type="http://schemas.openxmlformats.org/officeDocument/2006/relationships/hyperlink" Target="https://azbyka.ru/otechnik/Ioann_Zlatous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knigi.net/avtor-elena-zritneva/43064-sociologiya-semi-uchebnoe-posobie-elena-zritneva/read/page-3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fom.ru/Obraz-zhizni/14087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404949"/>
            <a:ext cx="10672354" cy="3082833"/>
          </a:xfrm>
        </p:spPr>
        <p:txBody>
          <a:bodyPr rtlCol="0"/>
          <a:lstStyle/>
          <a:p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Государственное бюджетное образовательное учреждение </a:t>
            </a: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средняя </a:t>
            </a:r>
            <a:b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школа №38 Приморского района Санкт-Петербурга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Проект </a:t>
            </a: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«Современная семья глазами подростов:</a:t>
            </a:r>
            <a: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  <a:t/>
            </a:r>
            <a:br>
              <a:rPr lang="ru-RU" sz="32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b="1" dirty="0">
                <a:latin typeface="Calibri" panose="020F0502020204030204" pitchFamily="34" charset="0"/>
                <a:cs typeface="Calibri" panose="020F0502020204030204" pitchFamily="34" charset="0"/>
              </a:rPr>
              <a:t>социологическое исследование»</a:t>
            </a:r>
            <a:endParaRPr lang="ru-RU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828799" y="4663440"/>
            <a:ext cx="8739051" cy="1854926"/>
          </a:xfrm>
        </p:spPr>
        <p:txBody>
          <a:bodyPr rtlCol="0">
            <a:normAutofit fontScale="40000" lnSpcReduction="20000"/>
          </a:bodyPr>
          <a:lstStyle/>
          <a:p>
            <a:pPr>
              <a:lnSpc>
                <a:spcPct val="120000"/>
              </a:lnSpc>
            </a:pPr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Класс: </a:t>
            </a:r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8 а </a:t>
            </a: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Автор:</a:t>
            </a:r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 Дерягина Светлана Алексеевна</a:t>
            </a:r>
          </a:p>
          <a:p>
            <a:pPr>
              <a:lnSpc>
                <a:spcPct val="120000"/>
              </a:lnSpc>
            </a:pPr>
            <a:r>
              <a:rPr lang="ru-RU" sz="4000" b="1" dirty="0">
                <a:latin typeface="Calibri" panose="020F0502020204030204" pitchFamily="34" charset="0"/>
                <a:cs typeface="Calibri" panose="020F0502020204030204" pitchFamily="34" charset="0"/>
              </a:rPr>
              <a:t>Научный руководитель: </a:t>
            </a:r>
            <a:r>
              <a:rPr lang="ru-RU" sz="4000" dirty="0" err="1">
                <a:latin typeface="Calibri" panose="020F0502020204030204" pitchFamily="34" charset="0"/>
                <a:cs typeface="Calibri" panose="020F0502020204030204" pitchFamily="34" charset="0"/>
              </a:rPr>
              <a:t>Запрягаева</a:t>
            </a:r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 Н.Ю.,</a:t>
            </a:r>
            <a:b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учитель истории и обществознания</a:t>
            </a:r>
            <a:b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4000" dirty="0">
                <a:latin typeface="Calibri" panose="020F0502020204030204" pitchFamily="34" charset="0"/>
                <a:cs typeface="Calibri" panose="020F0502020204030204" pitchFamily="34" charset="0"/>
              </a:rPr>
              <a:t>ГБОУ школы </a:t>
            </a:r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№38</a:t>
            </a:r>
            <a:endParaRPr lang="en-US" sz="4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4000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Приморский район</a:t>
            </a:r>
          </a:p>
          <a:p>
            <a:pPr rtl="0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963581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notebook\AppData\Local\Microsoft\Windows\INetCache\Content.MSO\2F5E436F.tmp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77" y="574766"/>
            <a:ext cx="9980023" cy="5212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12167515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522515"/>
            <a:ext cx="10972800" cy="5603650"/>
          </a:xfrm>
        </p:spPr>
        <p:txBody>
          <a:bodyPr rtlCol="0"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Ответ на этот вопрос показывает, что опрошенным значительно больше нравится проводить время с друзьями и в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одиночестве,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чем с родителями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 rtl="0">
              <a:buNone/>
            </a:pPr>
            <a:endParaRPr lang="en-US" dirty="0"/>
          </a:p>
        </p:txBody>
      </p:sp>
      <p:pic>
        <p:nvPicPr>
          <p:cNvPr id="4" name="Рисунок 3" descr="C:\Users\notebook\AppData\Local\Microsoft\Windows\INetCache\Content.MSO\2A392C30.tmp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1783" y="1554479"/>
            <a:ext cx="9157063" cy="42454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3034749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44137"/>
            <a:ext cx="10972800" cy="5682027"/>
          </a:xfrm>
        </p:spPr>
        <p:txBody>
          <a:bodyPr rtlCol="0"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Наиболее обсуждаемой темой с родителями для опрошенных являются события дня, учёба, будущее, жизнь. При этом менее 10 опрошенных общается на темы культуры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Рисунок 3" descr="C:\Users\notebook\AppData\Local\Microsoft\Windows\INetCache\Content.MSO\7FC3424D.tmp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091" y="1698171"/>
            <a:ext cx="9274629" cy="44279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297875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83327"/>
            <a:ext cx="10972800" cy="5642838"/>
          </a:xfrm>
        </p:spPr>
        <p:txBody>
          <a:bodyPr rtlCol="0"/>
          <a:lstStyle/>
          <a:p>
            <a:pPr marL="0" indent="0" algn="just"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Несмотря на то, что 54% общаются с родителями больше часа, это всё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равно немного,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ведь 46% общаются с родителями меньше часа, из них 24% до 30 минут в день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Aft>
                <a:spcPts val="800"/>
              </a:spcAft>
              <a:buNone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rtl="0">
              <a:buNone/>
            </a:pPr>
            <a:endParaRPr lang="ru" dirty="0"/>
          </a:p>
        </p:txBody>
      </p:sp>
      <p:pic>
        <p:nvPicPr>
          <p:cNvPr id="4" name="Рисунок 3" descr="C:\Users\notebook\AppData\Local\Microsoft\Windows\INetCache\Content.MSO\222158DF.tmp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9943" y="1893800"/>
            <a:ext cx="8752114" cy="42323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761872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39635"/>
            <a:ext cx="10972800" cy="5786530"/>
          </a:xfrm>
        </p:spPr>
        <p:txBody>
          <a:bodyPr/>
          <a:lstStyle/>
          <a:p>
            <a:pPr marL="0" indent="0" algn="just"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Настораживает то, что при том, что почти половина опрошенных (из вопроса №4) общаются с родителями меньше часа, им хватает общения. Можно предположить, что подросткам не интересно общение с родителями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spcAft>
                <a:spcPts val="800"/>
              </a:spcAft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Users\notebook\AppData\Local\Microsoft\Windows\INetCache\Content.MSO\E8172C1A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5029" y="1711233"/>
            <a:ext cx="10189028" cy="44149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546235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70263"/>
            <a:ext cx="10972800" cy="565590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Ответ на этот вопрос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показывает, что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большим авторитетом для  34 респондентов  является мама, а авторитет друзей превосходит авторитет отца. Практически не пользуется авторитетом старшее поколение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notebook\AppData\Local\Microsoft\Windows\INetCache\Content.MSO\512C8004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034" y="1888490"/>
            <a:ext cx="9627325" cy="4237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6865752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522515"/>
            <a:ext cx="10972800" cy="5603650"/>
          </a:xfrm>
        </p:spPr>
        <p:txBody>
          <a:bodyPr/>
          <a:lstStyle/>
          <a:p>
            <a:pPr marL="0" indent="0" algn="just">
              <a:spcAft>
                <a:spcPts val="800"/>
              </a:spcAft>
              <a:buNone/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Ответ на 7-й (контрольный) вопрос подтверждает сведения, полученные по 6 вопросу. Интересно, что для 9 (а это 20% от опрошенных) нет семейных авторитетов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spcAft>
                <a:spcPts val="800"/>
              </a:spcAft>
              <a:buNone/>
            </a:pPr>
            <a:endParaRPr lang="ru-RU" sz="18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C:\Users\notebook\AppData\Local\Microsoft\Windows\INetCache\Content.MSO\1682A81E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469" y="1901869"/>
            <a:ext cx="9483634" cy="42242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21586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561703"/>
            <a:ext cx="10972800" cy="5564461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70% не хотят вести образ жизни, как их родители. Это показывает, что в семейных отношениях существуют скрытые проблемы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notebook\AppData\Local\Microsoft\Windows\INetCache\Content.MSO\AD9906E8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463" y="1436914"/>
            <a:ext cx="10215154" cy="4781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436975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44137"/>
            <a:ext cx="10972800" cy="568202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Интересно, что 56%  респондентов отмечают, что их семейные отношения основаны на взаимопонимании, но при этом ответ на предыдущий вопрос показывает обратное. В 14% семей отношения конфликтные, в 16 % семей основаны на подчинении авторитету старших.</a:t>
            </a:r>
          </a:p>
          <a:p>
            <a:endParaRPr lang="ru-RU" dirty="0"/>
          </a:p>
        </p:txBody>
      </p:sp>
      <p:pic>
        <p:nvPicPr>
          <p:cNvPr id="4" name="Рисунок 3" descr="C:\Users\notebook\AppData\Local\Microsoft\Windows\INetCache\Content.MSO\789F7725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2157003"/>
            <a:ext cx="10498183" cy="4125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33332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52697"/>
            <a:ext cx="10972800" cy="5773467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Оценивая ответы, мы видим, что семья не выполнила своей функции подготовки ребёнка к созданию собственной  семьи: лишь 28% респондентов считают  себя подготовленными к  будущим семейным отношениям.</a:t>
            </a:r>
          </a:p>
          <a:p>
            <a:endParaRPr lang="ru-RU" dirty="0"/>
          </a:p>
        </p:txBody>
      </p:sp>
      <p:pic>
        <p:nvPicPr>
          <p:cNvPr id="4" name="Рисунок 3" descr="C:\Users\notebook\AppData\Local\Microsoft\Windows\INetCache\Content.MSO\963CD65A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03" y="1761172"/>
            <a:ext cx="10467702" cy="44698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9395614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Цель и задачи</a:t>
            </a:r>
            <a:endParaRPr lang="r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just">
              <a:spcAft>
                <a:spcPts val="800"/>
              </a:spcAft>
              <a:buNone/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Цель проекта: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изучение мнения подростков по проблемам современной семьи в ходе проведения самостоятельного социологического исследования.</a:t>
            </a:r>
          </a:p>
          <a:p>
            <a:pPr marL="0" indent="0" algn="just">
              <a:spcAft>
                <a:spcPts val="800"/>
              </a:spcAft>
              <a:buNone/>
            </a:pPr>
            <a:r>
              <a:rPr lang="ru-RU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Задачи проекта: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1.Определение функций семьи, касающихся сохранения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социального и нравственного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здоровья;</a:t>
            </a:r>
          </a:p>
          <a:p>
            <a:pPr marL="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2.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Изучение опросов социологических служб РФ по проблемам семьи; 3.Составление анкеты для изучения   мнений подростков о проблемах семьи в </a:t>
            </a:r>
            <a:r>
              <a:rPr lang="en-US" dirty="0" smtClean="0">
                <a:latin typeface="Calibri" panose="020F0502020204030204" pitchFamily="34" charset="0"/>
                <a:cs typeface="Calibri" panose="020F0502020204030204" pitchFamily="34" charset="0"/>
              </a:rPr>
              <a:t>Google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Диск;</a:t>
            </a:r>
          </a:p>
          <a:p>
            <a:pPr marL="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4. Анализ полученных данных.</a:t>
            </a:r>
          </a:p>
          <a:p>
            <a:pPr marL="0" indent="0" rtl="0">
              <a:buNone/>
            </a:pPr>
            <a:endParaRPr lang="ru" dirty="0" smtClean="0"/>
          </a:p>
        </p:txBody>
      </p:sp>
    </p:spTree>
    <p:extLst>
      <p:ext uri="{BB962C8B-B14F-4D97-AF65-F5344CB8AC3E}">
        <p14:creationId xmlns="" xmlns:p14="http://schemas.microsoft.com/office/powerpoint/2010/main" val="34105281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13509"/>
            <a:ext cx="10972800" cy="5812655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Ответы на этот вопрос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радуют, так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как большая часть (66%) ответили «да». Но 20% не определившихся с ответом, скорее всего, не счастливы в семье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612" y="1449978"/>
            <a:ext cx="9927770" cy="46895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7079988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39635"/>
            <a:ext cx="10972800" cy="578653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Большинство считает, что должно преобладать равноправие между детьми и родителями, а это признак демократической модели семьи. 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notebook\AppData\Local\Microsoft\Windows\INetCache\Content.MSO\B375C983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023" y="1489166"/>
            <a:ext cx="9940833" cy="44674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375585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39635"/>
            <a:ext cx="10972800" cy="5786530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Среди наказаний преобладает чтение морали. Можно предположить, что чтение морали входит во время общения с детьми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C:\Users\notebook\AppData\Local\Microsoft\Windows\INetCache\Content.MSO\59C2ACFB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903" y="1515290"/>
            <a:ext cx="10006148" cy="44936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8344359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57201"/>
            <a:ext cx="10972800" cy="5668964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Основные причины наказаний: грубость, лень, невыполнение домашних обязанностей. 10 респондентов не наказываются родителями, что подтверждает искренность ответов на вопрос 13. 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C:\Users\notebook\AppData\Local\Microsoft\Windows\INetCache\Content.MSO\DD984477.tmp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09" y="1894114"/>
            <a:ext cx="10241280" cy="43238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144573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notebook\AppData\Local\Microsoft\Windows\INetCache\Content.MSO\37BFCC18.tmp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709" y="731521"/>
            <a:ext cx="10633165" cy="5212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9967600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384663"/>
          </a:xfrm>
        </p:spPr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Заключение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528355"/>
            <a:ext cx="10972800" cy="4597810"/>
          </a:xfrm>
        </p:spPr>
        <p:txBody>
          <a:bodyPr/>
          <a:lstStyle/>
          <a:p>
            <a:pPr marL="0" lv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результате проделанной работы я пришла к следующим выводам:</a:t>
            </a:r>
          </a:p>
          <a:p>
            <a:pPr algn="just"/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семьях наблюдается кризис, он проявляется в недостатке общения, особенно духовного. 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Семья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не выполняет своей функции воспитания и психологической поддержи. Большинство опрошенных не испытывают потребности увеличить время общения с родителями. Многие из респондентов считают себя несчастливыми в семье. </a:t>
            </a:r>
            <a:endParaRPr lang="ru-RU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Лишь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28% из опрошенных ответили, что они считают себя подготовленными к будущим отношениям и возможным межличностным проблемам.</a:t>
            </a:r>
          </a:p>
        </p:txBody>
      </p:sp>
    </p:spTree>
    <p:extLst>
      <p:ext uri="{BB962C8B-B14F-4D97-AF65-F5344CB8AC3E}">
        <p14:creationId xmlns="" xmlns:p14="http://schemas.microsoft.com/office/powerpoint/2010/main" val="1916377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431075"/>
            <a:ext cx="10972800" cy="5695090"/>
          </a:xfrm>
        </p:spPr>
        <p:txBody>
          <a:bodyPr/>
          <a:lstStyle/>
          <a:p>
            <a:pPr marL="0" indent="0" algn="ctr">
              <a:spcAft>
                <a:spcPts val="0"/>
              </a:spcAft>
              <a:buNone/>
            </a:pPr>
            <a:r>
              <a:rPr lang="ru-RU" i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Дети – не случайное приобретение…</a:t>
            </a: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4300" indent="0" algn="ctr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/>
              <a:t>Святитель </a:t>
            </a:r>
            <a:r>
              <a:rPr lang="ru-RU" dirty="0">
                <a:hlinkClick r:id="rId2"/>
              </a:rPr>
              <a:t>Иоанн Златоуст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 (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46, 1112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).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245" y="1596373"/>
            <a:ext cx="7581603" cy="488658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87121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972800" cy="1123406"/>
          </a:xfrm>
        </p:spPr>
        <p:txBody>
          <a:bodyPr/>
          <a:lstStyle/>
          <a:p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Вместо эпиграфа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23407"/>
            <a:ext cx="10972800" cy="5251267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 smtClean="0"/>
              <a:t>Учительница </a:t>
            </a:r>
            <a:r>
              <a:rPr lang="ru-RU" dirty="0"/>
              <a:t>начальных классов однажды попросила детей написать сочинение о том, чтобы они хотели, чтобы Бог сделал для них. Вечером, когда она проверяла работы, она наткнулась на одно сочинение, которое ее очень расстроило. В этот момент вошел ее муж и увидел ее плачущей. – Что случилось? – спросил он. – Читай – ответила она, протянув </a:t>
            </a:r>
            <a:r>
              <a:rPr lang="ru-RU" dirty="0" smtClean="0"/>
              <a:t>сочинение. </a:t>
            </a:r>
            <a:r>
              <a:rPr lang="ru-RU" dirty="0"/>
              <a:t>«Господи, сегодня прошу Тебя </a:t>
            </a:r>
            <a:r>
              <a:rPr lang="ru-RU" dirty="0" smtClean="0"/>
              <a:t>: </a:t>
            </a:r>
            <a:r>
              <a:rPr lang="ru-RU" dirty="0"/>
              <a:t>преврати меня в </a:t>
            </a:r>
            <a:r>
              <a:rPr lang="ru-RU" dirty="0" smtClean="0"/>
              <a:t>телевизор. </a:t>
            </a:r>
            <a:r>
              <a:rPr lang="ru-RU" dirty="0"/>
              <a:t>Хочу иметь особенное место и собирать семью вокруг себя. Чтоб меня слушали, не перебивая и не задавая вопросы, когда я говорю. </a:t>
            </a:r>
            <a:r>
              <a:rPr lang="ru-RU" dirty="0" smtClean="0"/>
              <a:t>Хочу </a:t>
            </a:r>
            <a:r>
              <a:rPr lang="ru-RU" dirty="0"/>
              <a:t>быть в компании отца, когда он возвращается домой, даже уставший. Чтоб моя </a:t>
            </a:r>
            <a:r>
              <a:rPr lang="ru-RU" dirty="0" smtClean="0"/>
              <a:t>мама </a:t>
            </a:r>
            <a:r>
              <a:rPr lang="ru-RU" dirty="0"/>
              <a:t>шла ко мне, когда остается одна и грустит. Хочу, чтоб хоть иногда, мои родители оставляли </a:t>
            </a:r>
            <a:r>
              <a:rPr lang="ru-RU" dirty="0" smtClean="0"/>
              <a:t>всё </a:t>
            </a:r>
            <a:r>
              <a:rPr lang="ru-RU" dirty="0"/>
              <a:t>в стороне и проводили немного времени со мной. Боже, я не прошу многого… Я только хочу жить, как живет любой телевизор». – Бедный мальчик! – воскликнул муж учительницы. – Что ж это за родители такие?! Она со слезами на глазах ответила: – Это сочинение нашего сына…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179056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"/>
            <a:ext cx="10972800" cy="1149530"/>
          </a:xfrm>
        </p:spPr>
        <p:txBody>
          <a:bodyPr rtlCol="0"/>
          <a:lstStyle/>
          <a:p>
            <a:pPr rtl="0"/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Функции современной семьи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293223"/>
            <a:ext cx="6143897" cy="4832941"/>
          </a:xfrm>
        </p:spPr>
        <p:txBody>
          <a:bodyPr rtlCol="0">
            <a:normAutofit fontScale="85000" lnSpcReduction="20000"/>
          </a:bodyPr>
          <a:lstStyle/>
          <a:p>
            <a:pPr lvl="0" algn="just">
              <a:lnSpc>
                <a:spcPct val="110000"/>
              </a:lnSpc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Воспитательная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функция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(удовлетворение потребности в отцовстве и материнстве, контакты с детьми).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0000"/>
              </a:lnSpc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Эмоциональная 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функция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семьи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удовлетворение потребностей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в симпатии, уважении, признании, эмоциональной поддержке, психологической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защите).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 lvl="0" algn="just">
              <a:lnSpc>
                <a:spcPct val="110000"/>
              </a:lnSpc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Функция духовного (культурного)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общения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(удовлетворение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потребностей в совместном проведении досуга, взаимном духовном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обогащении).</a:t>
            </a:r>
          </a:p>
          <a:p>
            <a:pPr algn="just">
              <a:lnSpc>
                <a:spcPct val="110000"/>
              </a:lnSpc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Хозяйственно-экономическая функция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just">
              <a:lnSpc>
                <a:spcPct val="110000"/>
              </a:lnSpc>
            </a:pP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Репродуктивная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функция</a:t>
            </a:r>
          </a:p>
          <a:p>
            <a:pPr lvl="0" algn="just">
              <a:lnSpc>
                <a:spcPct val="110000"/>
              </a:lnSpc>
              <a:buNone/>
            </a:pPr>
            <a:r>
              <a:rPr lang="en-US" dirty="0" smtClean="0">
                <a:hlinkClick r:id="rId3"/>
              </a:rPr>
              <a:t>https://iknigi.net/avtor-elena-zritneva/43064-sociologiya-semi-uchebnoe-posobie-elena-zritneva/read/page-3.html</a:t>
            </a:r>
            <a:endParaRPr lang="ru-RU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Рисунок 3" descr="baby-0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6000" y="1841864"/>
            <a:ext cx="4379164" cy="352261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94587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657" y="326572"/>
            <a:ext cx="10972800" cy="2011680"/>
          </a:xfrm>
        </p:spPr>
        <p:txBody>
          <a:bodyPr rtlCol="0"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Проблемы современной семьи. </a:t>
            </a:r>
            <a:r>
              <a:rPr lang="ru-RU" b="1" smtClean="0">
                <a:latin typeface="Calibri" panose="020F0502020204030204" pitchFamily="34" charset="0"/>
                <a:cs typeface="Calibri" panose="020F0502020204030204" pitchFamily="34" charset="0"/>
              </a:rPr>
              <a:t>Итоги социологических </a:t>
            </a: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исследований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96035"/>
            <a:ext cx="10972800" cy="4230129"/>
          </a:xfrm>
        </p:spPr>
        <p:txBody>
          <a:bodyPr numCol="2" rtlCol="0"/>
          <a:lstStyle/>
          <a:p>
            <a:pPr algn="just">
              <a:spcAft>
                <a:spcPts val="800"/>
              </a:spcAft>
            </a:pPr>
            <a:r>
              <a:rPr lang="ru-RU" b="1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Семья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 это малая группа людей, связанных брачными или кровнородственными узами, общим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бытом, хозяйством, взаимопомощью и моральной ответственностью.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Семья дает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представление о жизненных целях и ценностях, о поведении в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быту и в </a:t>
            </a: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обществе, являясь агентом первичной социализации личности.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 rtl="0">
              <a:buNone/>
            </a:pPr>
            <a:endParaRPr lang="ru-RU" b="1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051" y="2006376"/>
            <a:ext cx="4933406" cy="411978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76743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Проблемы </a:t>
            </a:r>
            <a:r>
              <a:rPr lang="ru-RU" b="1" dirty="0">
                <a:latin typeface="Calibri" panose="020F0502020204030204" pitchFamily="34" charset="0"/>
                <a:cs typeface="Calibri" panose="020F0502020204030204" pitchFamily="34" charset="0"/>
              </a:rPr>
              <a:t>внутрисемейных и межличностных связей</a:t>
            </a:r>
            <a:endParaRPr 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algn="just" fontAlgn="base">
              <a:buNone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Насилие в семье 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Опросы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населения в 48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регионах России, проводимые  «Левада-центром», показали,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что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доля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россиян, которые полагают, что имеют право физически наказывать 13–14-летних детей, на протяжении трех последних лет сокращается. Если в 2013 году применять телесные наказания были готовы 45% респондентов «Левада-центра», то в 2015-м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−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 38%, а в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2017-м − 32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%.</a:t>
            </a:r>
          </a:p>
          <a:p>
            <a:pPr marL="0" indent="0" algn="just" fontAlgn="base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Источник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ru-RU" u="sng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https://</a:t>
            </a:r>
            <a:r>
              <a:rPr lang="ru-RU" u="sng" dirty="0" smtClean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fom.ru/Obraz-zhizni/14087</a:t>
            </a:r>
            <a:endParaRPr lang="ru-RU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fontAlgn="base">
              <a:buNone/>
            </a:pPr>
            <a:endParaRPr lang="ru-RU" dirty="0"/>
          </a:p>
          <a:p>
            <a:pPr marL="0" lvl="0" indent="0" algn="just">
              <a:lnSpc>
                <a:spcPct val="150000"/>
              </a:lnSpc>
              <a:buNone/>
            </a:pPr>
            <a:endParaRPr lang="ru-RU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3007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162595"/>
            <a:ext cx="10972800" cy="4963570"/>
          </a:xfrm>
        </p:spPr>
        <p:txBody>
          <a:bodyPr numCol="2" rtlCol="0"/>
          <a:lstStyle/>
          <a:p>
            <a:pPr marL="0" indent="0" algn="just" rtl="0">
              <a:buNone/>
            </a:pPr>
            <a:r>
              <a:rPr lang="ru-RU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Наказания</a:t>
            </a:r>
          </a:p>
          <a:p>
            <a:pPr marL="0" indent="0" algn="just">
              <a:buNone/>
            </a:pP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По данным «Российской газеты», многие родители приходят к таким вариантам наказания, как домашний арест, крики или отказывают детям в покупках, карманных деньгах и применяют физическое наказание.</a:t>
            </a:r>
          </a:p>
          <a:p>
            <a:pPr marL="0" indent="0" algn="just">
              <a:buNone/>
            </a:pP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Согласно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опросу «Российской газеты», подростки считают, что все 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эти наказания дают </a:t>
            </a:r>
            <a:r>
              <a:rPr lang="ru-RU" dirty="0">
                <a:latin typeface="Calibri" panose="020F0502020204030204" pitchFamily="34" charset="0"/>
                <a:cs typeface="Calibri" panose="020F0502020204030204" pitchFamily="34" charset="0"/>
              </a:rPr>
              <a:t>огромный стимул лгать</a:t>
            </a:r>
            <a:r>
              <a:rPr lang="ru-RU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0" indent="0" algn="just">
              <a:lnSpc>
                <a:spcPct val="150000"/>
              </a:lnSpc>
              <a:spcAft>
                <a:spcPts val="800"/>
              </a:spcAft>
              <a:buNone/>
            </a:pPr>
            <a:r>
              <a:rPr lang="ru-RU" dirty="0" smtClean="0">
                <a:solidFill>
                  <a:srgbClr val="333333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Источник: «Российская газета»  50002</a:t>
            </a:r>
            <a:endParaRPr lang="ru-RU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rtl="0">
              <a:buNone/>
            </a:pPr>
            <a:endParaRPr lang="en-US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931" y="1338410"/>
            <a:ext cx="4946469" cy="44115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42524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z="3600" b="1" dirty="0"/>
              <a:t>Исследование проблем современной семьи глазами </a:t>
            </a:r>
            <a:r>
              <a:rPr lang="ru-RU" sz="3600" b="1" dirty="0" smtClean="0"/>
              <a:t>подростков. Результаты опроса</a:t>
            </a:r>
            <a:endParaRPr lang="en-US" sz="3600" b="1" dirty="0"/>
          </a:p>
        </p:txBody>
      </p:sp>
      <p:pic>
        <p:nvPicPr>
          <p:cNvPr id="4" name="Объект 3" descr="C:\Users\notebook\AppData\Local\Microsoft\Windows\INetCache\Content.MSO\C5C8D209.tmp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8354" y="1959429"/>
            <a:ext cx="8699863" cy="3827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3801660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C:\Users\notebook\AppData\Local\Microsoft\Windows\INetCache\Content.MSO\89BEF95D.tmp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840" y="561704"/>
            <a:ext cx="10071463" cy="53165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19909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редставление сведений о компании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>
    <a:spDef>
      <a:spPr>
        <a:solidFill>
          <a:schemeClr val="tx2"/>
        </a:solidFill>
        <a:ln>
          <a:solidFill>
            <a:schemeClr val="tx2"/>
          </a:solidFill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_26713854_TF03460510" id="{F46CA5F3-C572-44A0-BD19-B91F9CC97550}" vid="{0FFDAD60-1F34-4B6A-AAF6-6E2D78F886F7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-Palatino Linotype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собрания компании</Template>
  <TotalTime>4796</TotalTime>
  <Words>958</Words>
  <Application>Microsoft Office PowerPoint</Application>
  <PresentationFormat>Произвольный</PresentationFormat>
  <Paragraphs>64</Paragraphs>
  <Slides>26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Представление сведений о компании</vt:lpstr>
      <vt:lpstr>Государственное бюджетное образовательное учреждение средняя   школа №38 Приморского района Санкт-Петербурга  Проект «Современная семья глазами подростов: социологическое исследование»</vt:lpstr>
      <vt:lpstr>Цель и задачи</vt:lpstr>
      <vt:lpstr>Вместо эпиграфа</vt:lpstr>
      <vt:lpstr>Функции современной семьи</vt:lpstr>
      <vt:lpstr>                Проблемы современной семьи. Итоги социологических исследований </vt:lpstr>
      <vt:lpstr>Проблемы внутрисемейных и межличностных связей</vt:lpstr>
      <vt:lpstr>Слайд 7</vt:lpstr>
      <vt:lpstr>Исследование проблем современной семьи глазами подростков. Результаты опроса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Заключение</vt:lpstr>
      <vt:lpstr>Слайд 26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«Современная семья глазами подростов: социологическое исследование»</dc:title>
  <dc:creator>notebook</dc:creator>
  <cp:lastModifiedBy>Наталья</cp:lastModifiedBy>
  <cp:revision>108</cp:revision>
  <dcterms:created xsi:type="dcterms:W3CDTF">2019-04-02T17:15:31Z</dcterms:created>
  <dcterms:modified xsi:type="dcterms:W3CDTF">2019-04-18T10:29:55Z</dcterms:modified>
</cp:coreProperties>
</file>