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9" r:id="rId5"/>
    <p:sldId id="261" r:id="rId6"/>
    <p:sldId id="264" r:id="rId7"/>
    <p:sldId id="266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A51A"/>
    <a:srgbClr val="996633"/>
    <a:srgbClr val="461E64"/>
    <a:srgbClr val="463500"/>
    <a:srgbClr val="98145F"/>
    <a:srgbClr val="3C1A56"/>
    <a:srgbClr val="8C207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9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9F8AF6-ED97-43FA-8E95-D4BE782DDC9C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850DF60-DDFD-4531-8D41-4757E09A2C11}">
      <dgm:prSet phldrT="[Текст]"/>
      <dgm:spPr/>
      <dgm:t>
        <a:bodyPr/>
        <a:lstStyle/>
        <a:p>
          <a:r>
            <a:rPr lang="ru-RU" spc="-65" dirty="0" smtClean="0">
              <a:latin typeface="Times New Roman"/>
              <a:cs typeface="MingLiU_HKSCS"/>
            </a:rPr>
            <a:t>Групповая и индивидуальная работа с детьми</a:t>
          </a:r>
          <a:endParaRPr lang="ru-RU" dirty="0"/>
        </a:p>
      </dgm:t>
    </dgm:pt>
    <dgm:pt modelId="{D64348E5-B4C4-4529-9C10-143BFA8B290B}" type="parTrans" cxnId="{95AC5662-31A2-4109-A4AE-DFB5D9B106DD}">
      <dgm:prSet/>
      <dgm:spPr>
        <a:solidFill>
          <a:schemeClr val="accent3">
            <a:lumMod val="40000"/>
            <a:lumOff val="60000"/>
          </a:schemeClr>
        </a:solidFill>
        <a:ln>
          <a:solidFill>
            <a:srgbClr val="461E64"/>
          </a:solidFill>
        </a:ln>
      </dgm:spPr>
      <dgm:t>
        <a:bodyPr/>
        <a:lstStyle/>
        <a:p>
          <a:endParaRPr lang="ru-RU"/>
        </a:p>
      </dgm:t>
    </dgm:pt>
    <dgm:pt modelId="{FA6E193B-D1A8-4711-B429-B6D039E81913}" type="sibTrans" cxnId="{95AC5662-31A2-4109-A4AE-DFB5D9B106DD}">
      <dgm:prSet/>
      <dgm:spPr/>
      <dgm:t>
        <a:bodyPr/>
        <a:lstStyle/>
        <a:p>
          <a:endParaRPr lang="ru-RU"/>
        </a:p>
      </dgm:t>
    </dgm:pt>
    <dgm:pt modelId="{6ACF06C9-F85C-41F6-B5D5-1A938FCE81AD}">
      <dgm:prSet phldrT="[Текст]"/>
      <dgm:spPr/>
      <dgm:t>
        <a:bodyPr/>
        <a:lstStyle/>
        <a:p>
          <a:r>
            <a:rPr lang="ru-RU" spc="-65" dirty="0" smtClean="0">
              <a:latin typeface="Times New Roman"/>
              <a:cs typeface="MingLiU_HKSCS"/>
            </a:rPr>
            <a:t>Взаимодействие и просветительская работа с родителями</a:t>
          </a:r>
          <a:endParaRPr lang="ru-RU" dirty="0"/>
        </a:p>
      </dgm:t>
    </dgm:pt>
    <dgm:pt modelId="{15108F07-3142-4978-A5FD-CF32A675F601}" type="parTrans" cxnId="{810490EA-C874-4E62-A3D3-0DEDF07AE50B}">
      <dgm:prSet/>
      <dgm:spPr>
        <a:solidFill>
          <a:schemeClr val="accent3">
            <a:lumMod val="40000"/>
            <a:lumOff val="60000"/>
          </a:schemeClr>
        </a:solidFill>
        <a:ln>
          <a:solidFill>
            <a:srgbClr val="461E64"/>
          </a:solidFill>
        </a:ln>
      </dgm:spPr>
      <dgm:t>
        <a:bodyPr/>
        <a:lstStyle/>
        <a:p>
          <a:endParaRPr lang="ru-RU"/>
        </a:p>
      </dgm:t>
    </dgm:pt>
    <dgm:pt modelId="{8D2CAB27-62A6-4E52-A087-8064E9BB6B8B}" type="sibTrans" cxnId="{810490EA-C874-4E62-A3D3-0DEDF07AE50B}">
      <dgm:prSet/>
      <dgm:spPr/>
      <dgm:t>
        <a:bodyPr/>
        <a:lstStyle/>
        <a:p>
          <a:endParaRPr lang="ru-RU"/>
        </a:p>
      </dgm:t>
    </dgm:pt>
    <dgm:pt modelId="{E98F0FC1-CBAA-4CFD-BC8E-E07E7DDAE6EA}">
      <dgm:prSet phldrT="[Текст]"/>
      <dgm:spPr/>
      <dgm:t>
        <a:bodyPr/>
        <a:lstStyle/>
        <a:p>
          <a:r>
            <a:rPr lang="ru-RU" spc="-65" dirty="0" smtClean="0">
              <a:latin typeface="Times New Roman"/>
              <a:cs typeface="MingLiU_HKSCS"/>
            </a:rPr>
            <a:t>Совместная работа педагогов ДОУ</a:t>
          </a:r>
          <a:endParaRPr lang="ru-RU" dirty="0"/>
        </a:p>
      </dgm:t>
    </dgm:pt>
    <dgm:pt modelId="{351A905E-3162-4AB9-8DC3-1E2D3205B5E6}" type="parTrans" cxnId="{325E8C57-2AB5-42D9-BA67-1FAC77492408}">
      <dgm:prSet/>
      <dgm:spPr>
        <a:solidFill>
          <a:schemeClr val="accent3">
            <a:lumMod val="40000"/>
            <a:lumOff val="60000"/>
          </a:schemeClr>
        </a:solidFill>
        <a:ln>
          <a:solidFill>
            <a:srgbClr val="461E64"/>
          </a:solidFill>
        </a:ln>
      </dgm:spPr>
      <dgm:t>
        <a:bodyPr/>
        <a:lstStyle/>
        <a:p>
          <a:endParaRPr lang="ru-RU"/>
        </a:p>
      </dgm:t>
    </dgm:pt>
    <dgm:pt modelId="{E3FDDFF2-5918-46D1-B847-4527F0EB0573}" type="sibTrans" cxnId="{325E8C57-2AB5-42D9-BA67-1FAC77492408}">
      <dgm:prSet/>
      <dgm:spPr/>
      <dgm:t>
        <a:bodyPr/>
        <a:lstStyle/>
        <a:p>
          <a:endParaRPr lang="ru-RU"/>
        </a:p>
      </dgm:t>
    </dgm:pt>
    <dgm:pt modelId="{E73DB07C-1120-4684-9E47-727314379F85}">
      <dgm:prSet phldrT="[Текст]" phldr="1"/>
      <dgm:spPr/>
      <dgm:t>
        <a:bodyPr/>
        <a:lstStyle/>
        <a:p>
          <a:endParaRPr lang="ru-RU" dirty="0"/>
        </a:p>
      </dgm:t>
    </dgm:pt>
    <dgm:pt modelId="{F4E80F1B-9F66-423E-886F-0272097BCC59}" type="sibTrans" cxnId="{745CF471-BA84-4896-B824-F286A0FA6E4B}">
      <dgm:prSet/>
      <dgm:spPr/>
      <dgm:t>
        <a:bodyPr/>
        <a:lstStyle/>
        <a:p>
          <a:endParaRPr lang="ru-RU"/>
        </a:p>
      </dgm:t>
    </dgm:pt>
    <dgm:pt modelId="{E3C344E6-F05E-4071-89F7-C820E21AE203}" type="parTrans" cxnId="{745CF471-BA84-4896-B824-F286A0FA6E4B}">
      <dgm:prSet/>
      <dgm:spPr/>
      <dgm:t>
        <a:bodyPr/>
        <a:lstStyle/>
        <a:p>
          <a:endParaRPr lang="ru-RU"/>
        </a:p>
      </dgm:t>
    </dgm:pt>
    <dgm:pt modelId="{DDB53B00-4542-4DEB-93B8-6CE6E76FEA7A}" type="pres">
      <dgm:prSet presAssocID="{0B9F8AF6-ED97-43FA-8E95-D4BE782DDC9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51E96A-6E8F-44C9-807C-F27E93E7BE7E}" type="pres">
      <dgm:prSet presAssocID="{E73DB07C-1120-4684-9E47-727314379F85}" presName="centerShape" presStyleLbl="node0" presStyleIdx="0" presStyleCnt="1" custFlipVert="0" custScaleY="2698" custLinFactNeighborX="2183" custLinFactNeighborY="16873"/>
      <dgm:spPr/>
      <dgm:t>
        <a:bodyPr/>
        <a:lstStyle/>
        <a:p>
          <a:endParaRPr lang="ru-RU"/>
        </a:p>
      </dgm:t>
    </dgm:pt>
    <dgm:pt modelId="{959402EC-70AE-4A47-A231-608EF6C16403}" type="pres">
      <dgm:prSet presAssocID="{D64348E5-B4C4-4529-9C10-143BFA8B290B}" presName="parTrans" presStyleLbl="bgSibTrans2D1" presStyleIdx="0" presStyleCnt="3" custAng="5049522" custScaleX="46480" custLinFactY="-233390" custLinFactNeighborX="-26923" custLinFactNeighborY="-300000"/>
      <dgm:spPr/>
      <dgm:t>
        <a:bodyPr/>
        <a:lstStyle/>
        <a:p>
          <a:endParaRPr lang="ru-RU"/>
        </a:p>
      </dgm:t>
    </dgm:pt>
    <dgm:pt modelId="{27446DB3-0E84-4889-97DC-1AC7BBD9997B}" type="pres">
      <dgm:prSet presAssocID="{9850DF60-DDFD-4531-8D41-4757E09A2C11}" presName="node" presStyleLbl="node1" presStyleIdx="0" presStyleCnt="3" custScaleX="133603" custScaleY="132466" custRadScaleRad="127886" custRadScaleInc="-121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76C453-49B7-485C-A544-55D65EE42E32}" type="pres">
      <dgm:prSet presAssocID="{15108F07-3142-4978-A5FD-CF32A675F601}" presName="parTrans" presStyleLbl="bgSibTrans2D1" presStyleIdx="1" presStyleCnt="3" custAng="230314" custScaleX="81371" custLinFactY="-232303" custLinFactNeighborX="-2579" custLinFactNeighborY="-300000"/>
      <dgm:spPr/>
      <dgm:t>
        <a:bodyPr/>
        <a:lstStyle/>
        <a:p>
          <a:endParaRPr lang="ru-RU"/>
        </a:p>
      </dgm:t>
    </dgm:pt>
    <dgm:pt modelId="{EFFDA9E4-A172-49FA-B4C5-3F99CDCC5087}" type="pres">
      <dgm:prSet presAssocID="{6ACF06C9-F85C-41F6-B5D5-1A938FCE81AD}" presName="node" presStyleLbl="node1" presStyleIdx="1" presStyleCnt="3" custScaleX="130795" custScaleY="145475" custRadScaleRad="59413" custRadScaleInc="-12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44C43B-DF34-4C62-BDBE-52BF939A3B45}" type="pres">
      <dgm:prSet presAssocID="{351A905E-3162-4AB9-8DC3-1E2D3205B5E6}" presName="parTrans" presStyleLbl="bgSibTrans2D1" presStyleIdx="2" presStyleCnt="3" custAng="16366095" custScaleX="49144" custLinFactY="-243252" custLinFactNeighborX="21864" custLinFactNeighborY="-300000"/>
      <dgm:spPr/>
      <dgm:t>
        <a:bodyPr/>
        <a:lstStyle/>
        <a:p>
          <a:endParaRPr lang="ru-RU"/>
        </a:p>
      </dgm:t>
    </dgm:pt>
    <dgm:pt modelId="{916DAAA6-C0FD-4058-A70A-8D4999BE6F37}" type="pres">
      <dgm:prSet presAssocID="{E98F0FC1-CBAA-4CFD-BC8E-E07E7DDAE6EA}" presName="node" presStyleLbl="node1" presStyleIdx="2" presStyleCnt="3" custScaleX="134600" custScaleY="133835" custRadScaleRad="123404" custRadScaleInc="107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3239894-8EAE-447A-8E28-BAFFDD3371FD}" type="presOf" srcId="{351A905E-3162-4AB9-8DC3-1E2D3205B5E6}" destId="{6C44C43B-DF34-4C62-BDBE-52BF939A3B45}" srcOrd="0" destOrd="0" presId="urn:microsoft.com/office/officeart/2005/8/layout/radial4"/>
    <dgm:cxn modelId="{DA9CDDAD-9A44-4F25-952A-6B38478A8291}" type="presOf" srcId="{15108F07-3142-4978-A5FD-CF32A675F601}" destId="{DB76C453-49B7-485C-A544-55D65EE42E32}" srcOrd="0" destOrd="0" presId="urn:microsoft.com/office/officeart/2005/8/layout/radial4"/>
    <dgm:cxn modelId="{325E8C57-2AB5-42D9-BA67-1FAC77492408}" srcId="{E73DB07C-1120-4684-9E47-727314379F85}" destId="{E98F0FC1-CBAA-4CFD-BC8E-E07E7DDAE6EA}" srcOrd="2" destOrd="0" parTransId="{351A905E-3162-4AB9-8DC3-1E2D3205B5E6}" sibTransId="{E3FDDFF2-5918-46D1-B847-4527F0EB0573}"/>
    <dgm:cxn modelId="{8C138F79-158E-4F92-A9BD-E761DFAA7232}" type="presOf" srcId="{6ACF06C9-F85C-41F6-B5D5-1A938FCE81AD}" destId="{EFFDA9E4-A172-49FA-B4C5-3F99CDCC5087}" srcOrd="0" destOrd="0" presId="urn:microsoft.com/office/officeart/2005/8/layout/radial4"/>
    <dgm:cxn modelId="{7AC26DD7-5175-4EC6-B32E-E47D4A80814A}" type="presOf" srcId="{D64348E5-B4C4-4529-9C10-143BFA8B290B}" destId="{959402EC-70AE-4A47-A231-608EF6C16403}" srcOrd="0" destOrd="0" presId="urn:microsoft.com/office/officeart/2005/8/layout/radial4"/>
    <dgm:cxn modelId="{95AC5662-31A2-4109-A4AE-DFB5D9B106DD}" srcId="{E73DB07C-1120-4684-9E47-727314379F85}" destId="{9850DF60-DDFD-4531-8D41-4757E09A2C11}" srcOrd="0" destOrd="0" parTransId="{D64348E5-B4C4-4529-9C10-143BFA8B290B}" sibTransId="{FA6E193B-D1A8-4711-B429-B6D039E81913}"/>
    <dgm:cxn modelId="{41C58FDF-BC3D-4E6F-82AC-5B6B25F24F89}" type="presOf" srcId="{E73DB07C-1120-4684-9E47-727314379F85}" destId="{1A51E96A-6E8F-44C9-807C-F27E93E7BE7E}" srcOrd="0" destOrd="0" presId="urn:microsoft.com/office/officeart/2005/8/layout/radial4"/>
    <dgm:cxn modelId="{2889C88D-8946-4AF5-A61F-7744683986E5}" type="presOf" srcId="{9850DF60-DDFD-4531-8D41-4757E09A2C11}" destId="{27446DB3-0E84-4889-97DC-1AC7BBD9997B}" srcOrd="0" destOrd="0" presId="urn:microsoft.com/office/officeart/2005/8/layout/radial4"/>
    <dgm:cxn modelId="{C2936760-B549-4E08-B6A0-E3356738F14A}" type="presOf" srcId="{E98F0FC1-CBAA-4CFD-BC8E-E07E7DDAE6EA}" destId="{916DAAA6-C0FD-4058-A70A-8D4999BE6F37}" srcOrd="0" destOrd="0" presId="urn:microsoft.com/office/officeart/2005/8/layout/radial4"/>
    <dgm:cxn modelId="{745CF471-BA84-4896-B824-F286A0FA6E4B}" srcId="{0B9F8AF6-ED97-43FA-8E95-D4BE782DDC9C}" destId="{E73DB07C-1120-4684-9E47-727314379F85}" srcOrd="0" destOrd="0" parTransId="{E3C344E6-F05E-4071-89F7-C820E21AE203}" sibTransId="{F4E80F1B-9F66-423E-886F-0272097BCC59}"/>
    <dgm:cxn modelId="{810490EA-C874-4E62-A3D3-0DEDF07AE50B}" srcId="{E73DB07C-1120-4684-9E47-727314379F85}" destId="{6ACF06C9-F85C-41F6-B5D5-1A938FCE81AD}" srcOrd="1" destOrd="0" parTransId="{15108F07-3142-4978-A5FD-CF32A675F601}" sibTransId="{8D2CAB27-62A6-4E52-A087-8064E9BB6B8B}"/>
    <dgm:cxn modelId="{F940DD85-156A-4CD9-BF0E-AE09381D5E21}" type="presOf" srcId="{0B9F8AF6-ED97-43FA-8E95-D4BE782DDC9C}" destId="{DDB53B00-4542-4DEB-93B8-6CE6E76FEA7A}" srcOrd="0" destOrd="0" presId="urn:microsoft.com/office/officeart/2005/8/layout/radial4"/>
    <dgm:cxn modelId="{23351708-1C8F-48DF-8358-65D432C0A0E5}" type="presParOf" srcId="{DDB53B00-4542-4DEB-93B8-6CE6E76FEA7A}" destId="{1A51E96A-6E8F-44C9-807C-F27E93E7BE7E}" srcOrd="0" destOrd="0" presId="urn:microsoft.com/office/officeart/2005/8/layout/radial4"/>
    <dgm:cxn modelId="{D568D7ED-F801-4AA0-85CA-6A114B710755}" type="presParOf" srcId="{DDB53B00-4542-4DEB-93B8-6CE6E76FEA7A}" destId="{959402EC-70AE-4A47-A231-608EF6C16403}" srcOrd="1" destOrd="0" presId="urn:microsoft.com/office/officeart/2005/8/layout/radial4"/>
    <dgm:cxn modelId="{240553F3-839E-4B2A-924B-4412AE70625E}" type="presParOf" srcId="{DDB53B00-4542-4DEB-93B8-6CE6E76FEA7A}" destId="{27446DB3-0E84-4889-97DC-1AC7BBD9997B}" srcOrd="2" destOrd="0" presId="urn:microsoft.com/office/officeart/2005/8/layout/radial4"/>
    <dgm:cxn modelId="{236F6C62-5B43-4FA8-AAA0-6BA63D3D5F81}" type="presParOf" srcId="{DDB53B00-4542-4DEB-93B8-6CE6E76FEA7A}" destId="{DB76C453-49B7-485C-A544-55D65EE42E32}" srcOrd="3" destOrd="0" presId="urn:microsoft.com/office/officeart/2005/8/layout/radial4"/>
    <dgm:cxn modelId="{E4592870-FA37-4FE9-93A3-93B7CEE96E78}" type="presParOf" srcId="{DDB53B00-4542-4DEB-93B8-6CE6E76FEA7A}" destId="{EFFDA9E4-A172-49FA-B4C5-3F99CDCC5087}" srcOrd="4" destOrd="0" presId="urn:microsoft.com/office/officeart/2005/8/layout/radial4"/>
    <dgm:cxn modelId="{D39C3AAF-4F0E-4A1A-AD02-3C9CDD84C668}" type="presParOf" srcId="{DDB53B00-4542-4DEB-93B8-6CE6E76FEA7A}" destId="{6C44C43B-DF34-4C62-BDBE-52BF939A3B45}" srcOrd="5" destOrd="0" presId="urn:microsoft.com/office/officeart/2005/8/layout/radial4"/>
    <dgm:cxn modelId="{51BECC25-1E67-43BF-827E-6E49000E0242}" type="presParOf" srcId="{DDB53B00-4542-4DEB-93B8-6CE6E76FEA7A}" destId="{916DAAA6-C0FD-4058-A70A-8D4999BE6F37}" srcOrd="6" destOrd="0" presId="urn:microsoft.com/office/officeart/2005/8/layout/radial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4A5EE3-8996-4E87-A698-70E3AA81710D}" type="doc">
      <dgm:prSet loTypeId="urn:microsoft.com/office/officeart/2005/8/layout/radial5" loCatId="relationship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6F9F919D-5262-4328-97BD-B01B3D4333F9}">
      <dgm:prSet phldrT="[Текст]"/>
      <dgm:spPr/>
      <dgm:t>
        <a:bodyPr/>
        <a:lstStyle/>
        <a:p>
          <a:r>
            <a:rPr lang="ru-RU" dirty="0" smtClean="0"/>
            <a:t>Виды сказок</a:t>
          </a:r>
          <a:endParaRPr lang="ru-RU" dirty="0"/>
        </a:p>
      </dgm:t>
    </dgm:pt>
    <dgm:pt modelId="{19587962-25D2-4C4B-9F5F-8FB686C12A08}" type="parTrans" cxnId="{E579D994-1CE0-4F8F-B657-8B41C7C186A8}">
      <dgm:prSet/>
      <dgm:spPr/>
      <dgm:t>
        <a:bodyPr/>
        <a:lstStyle/>
        <a:p>
          <a:endParaRPr lang="ru-RU"/>
        </a:p>
      </dgm:t>
    </dgm:pt>
    <dgm:pt modelId="{CC1A9C6C-20C1-44D6-B7EA-0D06A4004393}" type="sibTrans" cxnId="{E579D994-1CE0-4F8F-B657-8B41C7C186A8}">
      <dgm:prSet/>
      <dgm:spPr/>
      <dgm:t>
        <a:bodyPr/>
        <a:lstStyle/>
        <a:p>
          <a:endParaRPr lang="ru-RU"/>
        </a:p>
      </dgm:t>
    </dgm:pt>
    <dgm:pt modelId="{20B6AD86-EC9E-4282-9156-6B82A9F548C6}">
      <dgm:prSet phldrT="[Текст]" custT="1"/>
      <dgm:spPr/>
      <dgm:t>
        <a:bodyPr/>
        <a:lstStyle/>
        <a:p>
          <a:r>
            <a:rPr lang="ru-RU" sz="1400" b="1" dirty="0" smtClean="0"/>
            <a:t>народные (с идеями добра и зла, мира, терпения, стремления к лучшему) </a:t>
          </a:r>
          <a:endParaRPr lang="ru-RU" sz="1400" b="1" dirty="0"/>
        </a:p>
      </dgm:t>
    </dgm:pt>
    <dgm:pt modelId="{D25206DA-D977-4C5C-AA96-7DB1DE552DFA}" type="parTrans" cxnId="{19EF4BD1-6F5D-48FF-A3B6-A8271F12108F}">
      <dgm:prSet/>
      <dgm:spPr/>
      <dgm:t>
        <a:bodyPr/>
        <a:lstStyle/>
        <a:p>
          <a:endParaRPr lang="ru-RU"/>
        </a:p>
      </dgm:t>
    </dgm:pt>
    <dgm:pt modelId="{85AAEB26-AF9B-4C2F-B627-EF75A78DF787}" type="sibTrans" cxnId="{19EF4BD1-6F5D-48FF-A3B6-A8271F12108F}">
      <dgm:prSet/>
      <dgm:spPr/>
      <dgm:t>
        <a:bodyPr/>
        <a:lstStyle/>
        <a:p>
          <a:endParaRPr lang="ru-RU"/>
        </a:p>
      </dgm:t>
    </dgm:pt>
    <dgm:pt modelId="{76FDA51A-2B6C-473B-B53F-5CF078CE77CC}">
      <dgm:prSet phldrT="[Текст]" custT="1"/>
      <dgm:spPr/>
      <dgm:t>
        <a:bodyPr/>
        <a:lstStyle/>
        <a:p>
          <a:r>
            <a:rPr lang="ru-RU" sz="1400" b="1" u="none" dirty="0" smtClean="0"/>
            <a:t>волшебные и фантастические сказки</a:t>
          </a:r>
          <a:endParaRPr lang="ru-RU" sz="1400" b="1" u="none" dirty="0"/>
        </a:p>
      </dgm:t>
    </dgm:pt>
    <dgm:pt modelId="{78F775F7-2965-4D63-8538-8F4986A85263}" type="parTrans" cxnId="{FC8CBD0C-EC63-489E-A592-42448B56FDED}">
      <dgm:prSet/>
      <dgm:spPr/>
      <dgm:t>
        <a:bodyPr/>
        <a:lstStyle/>
        <a:p>
          <a:endParaRPr lang="ru-RU"/>
        </a:p>
      </dgm:t>
    </dgm:pt>
    <dgm:pt modelId="{56F9CA5C-E181-4C51-8BBC-09E08683F613}" type="sibTrans" cxnId="{FC8CBD0C-EC63-489E-A592-42448B56FDED}">
      <dgm:prSet/>
      <dgm:spPr/>
      <dgm:t>
        <a:bodyPr/>
        <a:lstStyle/>
        <a:p>
          <a:endParaRPr lang="ru-RU"/>
        </a:p>
      </dgm:t>
    </dgm:pt>
    <dgm:pt modelId="{603B3431-50DE-4201-B09A-2726967E0CA3}">
      <dgm:prSet custT="1"/>
      <dgm:spPr/>
      <dgm:t>
        <a:bodyPr/>
        <a:lstStyle/>
        <a:p>
          <a:r>
            <a:rPr lang="ru-RU" sz="1400" b="1" dirty="0" smtClean="0"/>
            <a:t>художественные (авторские истории, мудрые древние сказки) </a:t>
          </a:r>
          <a:endParaRPr lang="ru-RU" sz="1400" b="1" dirty="0"/>
        </a:p>
      </dgm:t>
    </dgm:pt>
    <dgm:pt modelId="{995CBB40-8AF1-46CD-A9ED-BC2513C7B58F}" type="parTrans" cxnId="{506B0025-43A5-402F-8777-C49CB1E27E5E}">
      <dgm:prSet/>
      <dgm:spPr/>
      <dgm:t>
        <a:bodyPr/>
        <a:lstStyle/>
        <a:p>
          <a:endParaRPr lang="ru-RU"/>
        </a:p>
      </dgm:t>
    </dgm:pt>
    <dgm:pt modelId="{25623E39-F59F-434E-8799-A77B055268A3}" type="sibTrans" cxnId="{506B0025-43A5-402F-8777-C49CB1E27E5E}">
      <dgm:prSet/>
      <dgm:spPr/>
      <dgm:t>
        <a:bodyPr/>
        <a:lstStyle/>
        <a:p>
          <a:endParaRPr lang="ru-RU"/>
        </a:p>
      </dgm:t>
    </dgm:pt>
    <dgm:pt modelId="{2A62711B-737C-435F-9B23-523D03C48046}">
      <dgm:prSet custT="1"/>
      <dgm:spPr/>
      <dgm:t>
        <a:bodyPr/>
        <a:lstStyle/>
        <a:p>
          <a:r>
            <a:rPr lang="ru-RU" sz="1400" b="1" u="none" dirty="0" smtClean="0"/>
            <a:t>сказки о животных, природе, растениях, явлениях</a:t>
          </a:r>
          <a:endParaRPr lang="ru-RU" sz="1400" b="1" u="none" dirty="0"/>
        </a:p>
      </dgm:t>
    </dgm:pt>
    <dgm:pt modelId="{2F319873-530F-476E-84C1-E115CC5ACB82}" type="parTrans" cxnId="{393C5027-E24E-48D5-AE4F-E9A30539B511}">
      <dgm:prSet/>
      <dgm:spPr/>
      <dgm:t>
        <a:bodyPr/>
        <a:lstStyle/>
        <a:p>
          <a:endParaRPr lang="ru-RU"/>
        </a:p>
      </dgm:t>
    </dgm:pt>
    <dgm:pt modelId="{D2DD0481-83A8-4815-9A2B-A9D899A943E1}" type="sibTrans" cxnId="{393C5027-E24E-48D5-AE4F-E9A30539B511}">
      <dgm:prSet/>
      <dgm:spPr/>
      <dgm:t>
        <a:bodyPr/>
        <a:lstStyle/>
        <a:p>
          <a:endParaRPr lang="ru-RU"/>
        </a:p>
      </dgm:t>
    </dgm:pt>
    <dgm:pt modelId="{F271DFF5-3DB5-4E0D-9D1C-2E30E0A31DA3}">
      <dgm:prSet custT="1"/>
      <dgm:spPr/>
      <dgm:t>
        <a:bodyPr/>
        <a:lstStyle/>
        <a:p>
          <a:r>
            <a:rPr lang="ru-RU" sz="1400" b="1" u="none" dirty="0" smtClean="0"/>
            <a:t>страшные сказки</a:t>
          </a:r>
          <a:endParaRPr lang="ru-RU" sz="1400" b="1" u="none" dirty="0"/>
        </a:p>
      </dgm:t>
    </dgm:pt>
    <dgm:pt modelId="{80A65C61-A092-444B-B5BD-5A1A7A572005}" type="parTrans" cxnId="{AE363999-38FD-4ACC-81FA-54B6B2970C9B}">
      <dgm:prSet/>
      <dgm:spPr/>
      <dgm:t>
        <a:bodyPr/>
        <a:lstStyle/>
        <a:p>
          <a:endParaRPr lang="ru-RU"/>
        </a:p>
      </dgm:t>
    </dgm:pt>
    <dgm:pt modelId="{93E7819D-A317-4A79-AADD-0AECE7D4228E}" type="sibTrans" cxnId="{AE363999-38FD-4ACC-81FA-54B6B2970C9B}">
      <dgm:prSet/>
      <dgm:spPr/>
      <dgm:t>
        <a:bodyPr/>
        <a:lstStyle/>
        <a:p>
          <a:endParaRPr lang="ru-RU"/>
        </a:p>
      </dgm:t>
    </dgm:pt>
    <dgm:pt modelId="{ABA74ED2-CAAC-4F88-B55E-BE2B810549DC}">
      <dgm:prSet custT="1"/>
      <dgm:spPr/>
      <dgm:t>
        <a:bodyPr/>
        <a:lstStyle/>
        <a:p>
          <a:r>
            <a:rPr lang="ru-RU" sz="1400" b="1" u="none" dirty="0" smtClean="0"/>
            <a:t>бытовые</a:t>
          </a:r>
          <a:r>
            <a:rPr lang="ru-RU" sz="800" u="none" dirty="0" smtClean="0"/>
            <a:t> </a:t>
          </a:r>
          <a:r>
            <a:rPr lang="ru-RU" sz="1400" u="none" dirty="0" smtClean="0"/>
            <a:t>сказки</a:t>
          </a:r>
          <a:endParaRPr lang="ru-RU" sz="1400" u="none" dirty="0"/>
        </a:p>
      </dgm:t>
    </dgm:pt>
    <dgm:pt modelId="{D4D1E114-E3A4-4D08-A665-F55740FA55D4}" type="sibTrans" cxnId="{CAB38860-724F-427A-9897-AC1492B05DFA}">
      <dgm:prSet/>
      <dgm:spPr/>
      <dgm:t>
        <a:bodyPr/>
        <a:lstStyle/>
        <a:p>
          <a:endParaRPr lang="ru-RU"/>
        </a:p>
      </dgm:t>
    </dgm:pt>
    <dgm:pt modelId="{56ED2201-A542-466E-B66C-88A082E86B3E}" type="parTrans" cxnId="{CAB38860-724F-427A-9897-AC1492B05DFA}">
      <dgm:prSet/>
      <dgm:spPr/>
      <dgm:t>
        <a:bodyPr/>
        <a:lstStyle/>
        <a:p>
          <a:endParaRPr lang="ru-RU"/>
        </a:p>
      </dgm:t>
    </dgm:pt>
    <dgm:pt modelId="{57C6AE42-A71F-4914-8161-F3C7C406EC93}" type="pres">
      <dgm:prSet presAssocID="{D94A5EE3-8996-4E87-A698-70E3AA81710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CB6FD0-D98D-49F1-A67A-6F7064AC824F}" type="pres">
      <dgm:prSet presAssocID="{6F9F919D-5262-4328-97BD-B01B3D4333F9}" presName="centerShape" presStyleLbl="node0" presStyleIdx="0" presStyleCnt="1"/>
      <dgm:spPr/>
      <dgm:t>
        <a:bodyPr/>
        <a:lstStyle/>
        <a:p>
          <a:endParaRPr lang="ru-RU"/>
        </a:p>
      </dgm:t>
    </dgm:pt>
    <dgm:pt modelId="{405C3363-0CA4-4AFE-9889-DDC3760FDB20}" type="pres">
      <dgm:prSet presAssocID="{995CBB40-8AF1-46CD-A9ED-BC2513C7B58F}" presName="parTrans" presStyleLbl="sibTrans2D1" presStyleIdx="0" presStyleCnt="6"/>
      <dgm:spPr/>
      <dgm:t>
        <a:bodyPr/>
        <a:lstStyle/>
        <a:p>
          <a:endParaRPr lang="ru-RU"/>
        </a:p>
      </dgm:t>
    </dgm:pt>
    <dgm:pt modelId="{D1E34F25-9FCC-45A3-965C-17B83A664E31}" type="pres">
      <dgm:prSet presAssocID="{995CBB40-8AF1-46CD-A9ED-BC2513C7B58F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319F2383-B6E9-40F6-9BEF-E5331E70F58E}" type="pres">
      <dgm:prSet presAssocID="{603B3431-50DE-4201-B09A-2726967E0CA3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55D457-392B-43E0-802D-88223F228FBB}" type="pres">
      <dgm:prSet presAssocID="{D25206DA-D977-4C5C-AA96-7DB1DE552DFA}" presName="parTrans" presStyleLbl="sibTrans2D1" presStyleIdx="1" presStyleCnt="6"/>
      <dgm:spPr/>
      <dgm:t>
        <a:bodyPr/>
        <a:lstStyle/>
        <a:p>
          <a:endParaRPr lang="ru-RU"/>
        </a:p>
      </dgm:t>
    </dgm:pt>
    <dgm:pt modelId="{03A1F87B-E9AE-4E74-8B64-40EE1CE0745F}" type="pres">
      <dgm:prSet presAssocID="{D25206DA-D977-4C5C-AA96-7DB1DE552DFA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4A64ADB3-E97A-4718-BB03-A00D1587E538}" type="pres">
      <dgm:prSet presAssocID="{20B6AD86-EC9E-4282-9156-6B82A9F548C6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A9F907-2C81-45B0-81DF-0E64D01A962B}" type="pres">
      <dgm:prSet presAssocID="{2F319873-530F-476E-84C1-E115CC5ACB82}" presName="parTrans" presStyleLbl="sibTrans2D1" presStyleIdx="2" presStyleCnt="6"/>
      <dgm:spPr/>
      <dgm:t>
        <a:bodyPr/>
        <a:lstStyle/>
        <a:p>
          <a:endParaRPr lang="ru-RU"/>
        </a:p>
      </dgm:t>
    </dgm:pt>
    <dgm:pt modelId="{E00246C6-3004-450C-9940-2BDCA468D579}" type="pres">
      <dgm:prSet presAssocID="{2F319873-530F-476E-84C1-E115CC5ACB82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59631267-D6BB-4149-B3B2-95D7E7C079CB}" type="pres">
      <dgm:prSet presAssocID="{2A62711B-737C-435F-9B23-523D03C48046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F9DF8D-DFE4-4745-BA77-DCA737DAA593}" type="pres">
      <dgm:prSet presAssocID="{56ED2201-A542-466E-B66C-88A082E86B3E}" presName="parTrans" presStyleLbl="sibTrans2D1" presStyleIdx="3" presStyleCnt="6"/>
      <dgm:spPr/>
      <dgm:t>
        <a:bodyPr/>
        <a:lstStyle/>
        <a:p>
          <a:endParaRPr lang="ru-RU"/>
        </a:p>
      </dgm:t>
    </dgm:pt>
    <dgm:pt modelId="{A371A163-E4F5-4E68-A72B-57101D909083}" type="pres">
      <dgm:prSet presAssocID="{56ED2201-A542-466E-B66C-88A082E86B3E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AD65A12C-7F8E-4C5F-A176-7DFBC13E9181}" type="pres">
      <dgm:prSet presAssocID="{ABA74ED2-CAAC-4F88-B55E-BE2B810549DC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579F42-75E1-453A-80E4-99E6D2CF2A16}" type="pres">
      <dgm:prSet presAssocID="{80A65C61-A092-444B-B5BD-5A1A7A572005}" presName="parTrans" presStyleLbl="sibTrans2D1" presStyleIdx="4" presStyleCnt="6"/>
      <dgm:spPr/>
      <dgm:t>
        <a:bodyPr/>
        <a:lstStyle/>
        <a:p>
          <a:endParaRPr lang="ru-RU"/>
        </a:p>
      </dgm:t>
    </dgm:pt>
    <dgm:pt modelId="{EB320A72-79FF-4182-B9A4-DD3A9F109F38}" type="pres">
      <dgm:prSet presAssocID="{80A65C61-A092-444B-B5BD-5A1A7A572005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EAAEBBB6-6713-40EE-83D1-AD6B9DACE270}" type="pres">
      <dgm:prSet presAssocID="{F271DFF5-3DB5-4E0D-9D1C-2E30E0A31DA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F66B7C-E212-4A62-8645-80ED5DF56B81}" type="pres">
      <dgm:prSet presAssocID="{78F775F7-2965-4D63-8538-8F4986A85263}" presName="parTrans" presStyleLbl="sibTrans2D1" presStyleIdx="5" presStyleCnt="6"/>
      <dgm:spPr/>
      <dgm:t>
        <a:bodyPr/>
        <a:lstStyle/>
        <a:p>
          <a:endParaRPr lang="ru-RU"/>
        </a:p>
      </dgm:t>
    </dgm:pt>
    <dgm:pt modelId="{B7893BE8-63DB-4702-AA62-787AAF0E1E9E}" type="pres">
      <dgm:prSet presAssocID="{78F775F7-2965-4D63-8538-8F4986A85263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6EE5B050-0F3D-4894-A6ED-1E8B775B05F8}" type="pres">
      <dgm:prSet presAssocID="{76FDA51A-2B6C-473B-B53F-5CF078CE77CC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8D4D642-9C6D-473A-BCD4-38829F349184}" type="presOf" srcId="{D25206DA-D977-4C5C-AA96-7DB1DE552DFA}" destId="{03A1F87B-E9AE-4E74-8B64-40EE1CE0745F}" srcOrd="1" destOrd="0" presId="urn:microsoft.com/office/officeart/2005/8/layout/radial5"/>
    <dgm:cxn modelId="{323162FA-E72B-4759-BFF1-BDB4513536B5}" type="presOf" srcId="{56ED2201-A542-466E-B66C-88A082E86B3E}" destId="{34F9DF8D-DFE4-4745-BA77-DCA737DAA593}" srcOrd="0" destOrd="0" presId="urn:microsoft.com/office/officeart/2005/8/layout/radial5"/>
    <dgm:cxn modelId="{E579D994-1CE0-4F8F-B657-8B41C7C186A8}" srcId="{D94A5EE3-8996-4E87-A698-70E3AA81710D}" destId="{6F9F919D-5262-4328-97BD-B01B3D4333F9}" srcOrd="0" destOrd="0" parTransId="{19587962-25D2-4C4B-9F5F-8FB686C12A08}" sibTransId="{CC1A9C6C-20C1-44D6-B7EA-0D06A4004393}"/>
    <dgm:cxn modelId="{393C5027-E24E-48D5-AE4F-E9A30539B511}" srcId="{6F9F919D-5262-4328-97BD-B01B3D4333F9}" destId="{2A62711B-737C-435F-9B23-523D03C48046}" srcOrd="2" destOrd="0" parTransId="{2F319873-530F-476E-84C1-E115CC5ACB82}" sibTransId="{D2DD0481-83A8-4815-9A2B-A9D899A943E1}"/>
    <dgm:cxn modelId="{19EF4BD1-6F5D-48FF-A3B6-A8271F12108F}" srcId="{6F9F919D-5262-4328-97BD-B01B3D4333F9}" destId="{20B6AD86-EC9E-4282-9156-6B82A9F548C6}" srcOrd="1" destOrd="0" parTransId="{D25206DA-D977-4C5C-AA96-7DB1DE552DFA}" sibTransId="{85AAEB26-AF9B-4C2F-B627-EF75A78DF787}"/>
    <dgm:cxn modelId="{A4DC6337-625B-45C2-B2F6-246E69AF19AC}" type="presOf" srcId="{2F319873-530F-476E-84C1-E115CC5ACB82}" destId="{E00246C6-3004-450C-9940-2BDCA468D579}" srcOrd="1" destOrd="0" presId="urn:microsoft.com/office/officeart/2005/8/layout/radial5"/>
    <dgm:cxn modelId="{506B0025-43A5-402F-8777-C49CB1E27E5E}" srcId="{6F9F919D-5262-4328-97BD-B01B3D4333F9}" destId="{603B3431-50DE-4201-B09A-2726967E0CA3}" srcOrd="0" destOrd="0" parTransId="{995CBB40-8AF1-46CD-A9ED-BC2513C7B58F}" sibTransId="{25623E39-F59F-434E-8799-A77B055268A3}"/>
    <dgm:cxn modelId="{81C4E4D1-59DF-4C0A-A543-C82646E2D37F}" type="presOf" srcId="{2F319873-530F-476E-84C1-E115CC5ACB82}" destId="{A9A9F907-2C81-45B0-81DF-0E64D01A962B}" srcOrd="0" destOrd="0" presId="urn:microsoft.com/office/officeart/2005/8/layout/radial5"/>
    <dgm:cxn modelId="{0CB73531-B723-478E-B1FC-BF315B8DA708}" type="presOf" srcId="{F271DFF5-3DB5-4E0D-9D1C-2E30E0A31DA3}" destId="{EAAEBBB6-6713-40EE-83D1-AD6B9DACE270}" srcOrd="0" destOrd="0" presId="urn:microsoft.com/office/officeart/2005/8/layout/radial5"/>
    <dgm:cxn modelId="{1CFA6292-DFC1-4060-B49E-66D84EC161A1}" type="presOf" srcId="{56ED2201-A542-466E-B66C-88A082E86B3E}" destId="{A371A163-E4F5-4E68-A72B-57101D909083}" srcOrd="1" destOrd="0" presId="urn:microsoft.com/office/officeart/2005/8/layout/radial5"/>
    <dgm:cxn modelId="{BB126F83-DB20-4198-A47F-2BE23168F206}" type="presOf" srcId="{995CBB40-8AF1-46CD-A9ED-BC2513C7B58F}" destId="{405C3363-0CA4-4AFE-9889-DDC3760FDB20}" srcOrd="0" destOrd="0" presId="urn:microsoft.com/office/officeart/2005/8/layout/radial5"/>
    <dgm:cxn modelId="{FC8CBD0C-EC63-489E-A592-42448B56FDED}" srcId="{6F9F919D-5262-4328-97BD-B01B3D4333F9}" destId="{76FDA51A-2B6C-473B-B53F-5CF078CE77CC}" srcOrd="5" destOrd="0" parTransId="{78F775F7-2965-4D63-8538-8F4986A85263}" sibTransId="{56F9CA5C-E181-4C51-8BBC-09E08683F613}"/>
    <dgm:cxn modelId="{AE363999-38FD-4ACC-81FA-54B6B2970C9B}" srcId="{6F9F919D-5262-4328-97BD-B01B3D4333F9}" destId="{F271DFF5-3DB5-4E0D-9D1C-2E30E0A31DA3}" srcOrd="4" destOrd="0" parTransId="{80A65C61-A092-444B-B5BD-5A1A7A572005}" sibTransId="{93E7819D-A317-4A79-AADD-0AECE7D4228E}"/>
    <dgm:cxn modelId="{600CF7DA-2301-4379-978D-1D0CF849CC01}" type="presOf" srcId="{603B3431-50DE-4201-B09A-2726967E0CA3}" destId="{319F2383-B6E9-40F6-9BEF-E5331E70F58E}" srcOrd="0" destOrd="0" presId="urn:microsoft.com/office/officeart/2005/8/layout/radial5"/>
    <dgm:cxn modelId="{F02B7628-2974-4A34-B9E1-08F0C267E6E8}" type="presOf" srcId="{2A62711B-737C-435F-9B23-523D03C48046}" destId="{59631267-D6BB-4149-B3B2-95D7E7C079CB}" srcOrd="0" destOrd="0" presId="urn:microsoft.com/office/officeart/2005/8/layout/radial5"/>
    <dgm:cxn modelId="{216B1D61-5218-4676-B2A4-AFAAFACB2813}" type="presOf" srcId="{78F775F7-2965-4D63-8538-8F4986A85263}" destId="{B7893BE8-63DB-4702-AA62-787AAF0E1E9E}" srcOrd="1" destOrd="0" presId="urn:microsoft.com/office/officeart/2005/8/layout/radial5"/>
    <dgm:cxn modelId="{DA4B9DF8-D2AD-45FA-B6F5-D7368D7856F0}" type="presOf" srcId="{ABA74ED2-CAAC-4F88-B55E-BE2B810549DC}" destId="{AD65A12C-7F8E-4C5F-A176-7DFBC13E9181}" srcOrd="0" destOrd="0" presId="urn:microsoft.com/office/officeart/2005/8/layout/radial5"/>
    <dgm:cxn modelId="{D151AE73-4CF6-444B-B981-5B6ECD5A87EC}" type="presOf" srcId="{20B6AD86-EC9E-4282-9156-6B82A9F548C6}" destId="{4A64ADB3-E97A-4718-BB03-A00D1587E538}" srcOrd="0" destOrd="0" presId="urn:microsoft.com/office/officeart/2005/8/layout/radial5"/>
    <dgm:cxn modelId="{7B60E563-2A90-4EC8-A7BB-7A19DA29245F}" type="presOf" srcId="{6F9F919D-5262-4328-97BD-B01B3D4333F9}" destId="{51CB6FD0-D98D-49F1-A67A-6F7064AC824F}" srcOrd="0" destOrd="0" presId="urn:microsoft.com/office/officeart/2005/8/layout/radial5"/>
    <dgm:cxn modelId="{37850A81-AC25-4B00-A188-0A1F33FDDEB4}" type="presOf" srcId="{D94A5EE3-8996-4E87-A698-70E3AA81710D}" destId="{57C6AE42-A71F-4914-8161-F3C7C406EC93}" srcOrd="0" destOrd="0" presId="urn:microsoft.com/office/officeart/2005/8/layout/radial5"/>
    <dgm:cxn modelId="{DACD8B3E-373F-4F1D-AC31-59298ACEAF5F}" type="presOf" srcId="{995CBB40-8AF1-46CD-A9ED-BC2513C7B58F}" destId="{D1E34F25-9FCC-45A3-965C-17B83A664E31}" srcOrd="1" destOrd="0" presId="urn:microsoft.com/office/officeart/2005/8/layout/radial5"/>
    <dgm:cxn modelId="{58B1EB09-8E35-4072-923B-C6A7643C9CAE}" type="presOf" srcId="{80A65C61-A092-444B-B5BD-5A1A7A572005}" destId="{B5579F42-75E1-453A-80E4-99E6D2CF2A16}" srcOrd="0" destOrd="0" presId="urn:microsoft.com/office/officeart/2005/8/layout/radial5"/>
    <dgm:cxn modelId="{ADF220F8-378F-4F03-ABDF-2141E1F46E44}" type="presOf" srcId="{78F775F7-2965-4D63-8538-8F4986A85263}" destId="{88F66B7C-E212-4A62-8645-80ED5DF56B81}" srcOrd="0" destOrd="0" presId="urn:microsoft.com/office/officeart/2005/8/layout/radial5"/>
    <dgm:cxn modelId="{1B306BF8-3DB4-43D6-893B-8F1FBF9977D2}" type="presOf" srcId="{80A65C61-A092-444B-B5BD-5A1A7A572005}" destId="{EB320A72-79FF-4182-B9A4-DD3A9F109F38}" srcOrd="1" destOrd="0" presId="urn:microsoft.com/office/officeart/2005/8/layout/radial5"/>
    <dgm:cxn modelId="{3B2F14D9-DAB1-41D3-9C6E-CBE4136A238E}" type="presOf" srcId="{D25206DA-D977-4C5C-AA96-7DB1DE552DFA}" destId="{B955D457-392B-43E0-802D-88223F228FBB}" srcOrd="0" destOrd="0" presId="urn:microsoft.com/office/officeart/2005/8/layout/radial5"/>
    <dgm:cxn modelId="{E9231700-4F46-44DB-8686-EFBDE58FF743}" type="presOf" srcId="{76FDA51A-2B6C-473B-B53F-5CF078CE77CC}" destId="{6EE5B050-0F3D-4894-A6ED-1E8B775B05F8}" srcOrd="0" destOrd="0" presId="urn:microsoft.com/office/officeart/2005/8/layout/radial5"/>
    <dgm:cxn modelId="{CAB38860-724F-427A-9897-AC1492B05DFA}" srcId="{6F9F919D-5262-4328-97BD-B01B3D4333F9}" destId="{ABA74ED2-CAAC-4F88-B55E-BE2B810549DC}" srcOrd="3" destOrd="0" parTransId="{56ED2201-A542-466E-B66C-88A082E86B3E}" sibTransId="{D4D1E114-E3A4-4D08-A665-F55740FA55D4}"/>
    <dgm:cxn modelId="{99008826-297D-4447-BCA7-495AA0F689B0}" type="presParOf" srcId="{57C6AE42-A71F-4914-8161-F3C7C406EC93}" destId="{51CB6FD0-D98D-49F1-A67A-6F7064AC824F}" srcOrd="0" destOrd="0" presId="urn:microsoft.com/office/officeart/2005/8/layout/radial5"/>
    <dgm:cxn modelId="{995AB45F-69F7-4C50-98CB-DC593F2DBDD8}" type="presParOf" srcId="{57C6AE42-A71F-4914-8161-F3C7C406EC93}" destId="{405C3363-0CA4-4AFE-9889-DDC3760FDB20}" srcOrd="1" destOrd="0" presId="urn:microsoft.com/office/officeart/2005/8/layout/radial5"/>
    <dgm:cxn modelId="{B5C11F45-4169-4B20-8680-3F8532A8E314}" type="presParOf" srcId="{405C3363-0CA4-4AFE-9889-DDC3760FDB20}" destId="{D1E34F25-9FCC-45A3-965C-17B83A664E31}" srcOrd="0" destOrd="0" presId="urn:microsoft.com/office/officeart/2005/8/layout/radial5"/>
    <dgm:cxn modelId="{1088C810-610E-4202-93CE-08E8FAD07650}" type="presParOf" srcId="{57C6AE42-A71F-4914-8161-F3C7C406EC93}" destId="{319F2383-B6E9-40F6-9BEF-E5331E70F58E}" srcOrd="2" destOrd="0" presId="urn:microsoft.com/office/officeart/2005/8/layout/radial5"/>
    <dgm:cxn modelId="{58F627CE-976D-4629-ADFF-5D8ECF1A35C2}" type="presParOf" srcId="{57C6AE42-A71F-4914-8161-F3C7C406EC93}" destId="{B955D457-392B-43E0-802D-88223F228FBB}" srcOrd="3" destOrd="0" presId="urn:microsoft.com/office/officeart/2005/8/layout/radial5"/>
    <dgm:cxn modelId="{D6C87DA5-53E6-41FE-AA79-7589A7F327CF}" type="presParOf" srcId="{B955D457-392B-43E0-802D-88223F228FBB}" destId="{03A1F87B-E9AE-4E74-8B64-40EE1CE0745F}" srcOrd="0" destOrd="0" presId="urn:microsoft.com/office/officeart/2005/8/layout/radial5"/>
    <dgm:cxn modelId="{665482DE-38A5-4268-97D8-D484D0AF8CA5}" type="presParOf" srcId="{57C6AE42-A71F-4914-8161-F3C7C406EC93}" destId="{4A64ADB3-E97A-4718-BB03-A00D1587E538}" srcOrd="4" destOrd="0" presId="urn:microsoft.com/office/officeart/2005/8/layout/radial5"/>
    <dgm:cxn modelId="{025FD0B3-022D-4DDF-A65E-074E76AC5725}" type="presParOf" srcId="{57C6AE42-A71F-4914-8161-F3C7C406EC93}" destId="{A9A9F907-2C81-45B0-81DF-0E64D01A962B}" srcOrd="5" destOrd="0" presId="urn:microsoft.com/office/officeart/2005/8/layout/radial5"/>
    <dgm:cxn modelId="{831C84A5-FC15-43DB-8239-9753CCB8E122}" type="presParOf" srcId="{A9A9F907-2C81-45B0-81DF-0E64D01A962B}" destId="{E00246C6-3004-450C-9940-2BDCA468D579}" srcOrd="0" destOrd="0" presId="urn:microsoft.com/office/officeart/2005/8/layout/radial5"/>
    <dgm:cxn modelId="{777A1CF7-52B4-453C-AC1C-0ADE79B2B571}" type="presParOf" srcId="{57C6AE42-A71F-4914-8161-F3C7C406EC93}" destId="{59631267-D6BB-4149-B3B2-95D7E7C079CB}" srcOrd="6" destOrd="0" presId="urn:microsoft.com/office/officeart/2005/8/layout/radial5"/>
    <dgm:cxn modelId="{74B5EEB4-169C-4F89-A07B-DDE436EFD89F}" type="presParOf" srcId="{57C6AE42-A71F-4914-8161-F3C7C406EC93}" destId="{34F9DF8D-DFE4-4745-BA77-DCA737DAA593}" srcOrd="7" destOrd="0" presId="urn:microsoft.com/office/officeart/2005/8/layout/radial5"/>
    <dgm:cxn modelId="{D05DBE36-C34A-43EE-997F-7CE1D3EDCE28}" type="presParOf" srcId="{34F9DF8D-DFE4-4745-BA77-DCA737DAA593}" destId="{A371A163-E4F5-4E68-A72B-57101D909083}" srcOrd="0" destOrd="0" presId="urn:microsoft.com/office/officeart/2005/8/layout/radial5"/>
    <dgm:cxn modelId="{48BD37FC-7C19-4A8A-842A-69CFD5D7CEF5}" type="presParOf" srcId="{57C6AE42-A71F-4914-8161-F3C7C406EC93}" destId="{AD65A12C-7F8E-4C5F-A176-7DFBC13E9181}" srcOrd="8" destOrd="0" presId="urn:microsoft.com/office/officeart/2005/8/layout/radial5"/>
    <dgm:cxn modelId="{9BA1532C-9CFD-4EA2-A427-753BF294103D}" type="presParOf" srcId="{57C6AE42-A71F-4914-8161-F3C7C406EC93}" destId="{B5579F42-75E1-453A-80E4-99E6D2CF2A16}" srcOrd="9" destOrd="0" presId="urn:microsoft.com/office/officeart/2005/8/layout/radial5"/>
    <dgm:cxn modelId="{96AA3B98-5A04-4728-AF59-044CB7DB5185}" type="presParOf" srcId="{B5579F42-75E1-453A-80E4-99E6D2CF2A16}" destId="{EB320A72-79FF-4182-B9A4-DD3A9F109F38}" srcOrd="0" destOrd="0" presId="urn:microsoft.com/office/officeart/2005/8/layout/radial5"/>
    <dgm:cxn modelId="{272992DB-15AA-43B8-9FDD-DDDEE5DF22A0}" type="presParOf" srcId="{57C6AE42-A71F-4914-8161-F3C7C406EC93}" destId="{EAAEBBB6-6713-40EE-83D1-AD6B9DACE270}" srcOrd="10" destOrd="0" presId="urn:microsoft.com/office/officeart/2005/8/layout/radial5"/>
    <dgm:cxn modelId="{06621CB9-5537-42AA-9F24-7EDCC917F794}" type="presParOf" srcId="{57C6AE42-A71F-4914-8161-F3C7C406EC93}" destId="{88F66B7C-E212-4A62-8645-80ED5DF56B81}" srcOrd="11" destOrd="0" presId="urn:microsoft.com/office/officeart/2005/8/layout/radial5"/>
    <dgm:cxn modelId="{5E9B2D5F-DB21-4174-9528-ABB3594A79B3}" type="presParOf" srcId="{88F66B7C-E212-4A62-8645-80ED5DF56B81}" destId="{B7893BE8-63DB-4702-AA62-787AAF0E1E9E}" srcOrd="0" destOrd="0" presId="urn:microsoft.com/office/officeart/2005/8/layout/radial5"/>
    <dgm:cxn modelId="{C01DE7B7-56B8-45F8-B820-02ED58819721}" type="presParOf" srcId="{57C6AE42-A71F-4914-8161-F3C7C406EC93}" destId="{6EE5B050-0F3D-4894-A6ED-1E8B775B05F8}" srcOrd="12" destOrd="0" presId="urn:microsoft.com/office/officeart/2005/8/layout/radial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60633-B263-47A6-9BE1-D4557BD811FF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4C93-53A5-4E02-8F92-3382AB8F1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60633-B263-47A6-9BE1-D4557BD811FF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4C93-53A5-4E02-8F92-3382AB8F1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60633-B263-47A6-9BE1-D4557BD811FF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4C93-53A5-4E02-8F92-3382AB8F1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60633-B263-47A6-9BE1-D4557BD811FF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4C93-53A5-4E02-8F92-3382AB8F1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60633-B263-47A6-9BE1-D4557BD811FF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4C93-53A5-4E02-8F92-3382AB8F1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60633-B263-47A6-9BE1-D4557BD811FF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4C93-53A5-4E02-8F92-3382AB8F1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60633-B263-47A6-9BE1-D4557BD811FF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4C93-53A5-4E02-8F92-3382AB8F1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60633-B263-47A6-9BE1-D4557BD811FF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4C93-53A5-4E02-8F92-3382AB8F1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60633-B263-47A6-9BE1-D4557BD811FF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4C93-53A5-4E02-8F92-3382AB8F1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60633-B263-47A6-9BE1-D4557BD811FF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A4C93-53A5-4E02-8F92-3382AB8F1E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60633-B263-47A6-9BE1-D4557BD811FF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80A4C93-53A5-4E02-8F92-3382AB8F1E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260633-B263-47A6-9BE1-D4557BD811FF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0A4C93-53A5-4E02-8F92-3382AB8F1E4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amond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88fcc946315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6338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1472" y="2428868"/>
            <a:ext cx="835824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наш помощник в социально-личностном развитии дошкольника</a:t>
            </a:r>
            <a:endParaRPr lang="ru-RU" sz="2800" b="1" dirty="0">
              <a:ln w="11430"/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1285860"/>
            <a:ext cx="7143800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6000" b="1" spc="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Сказкотерапия</a:t>
            </a:r>
            <a:endParaRPr lang="ru-RU" sz="6000" b="1" spc="5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4876" y="4929198"/>
            <a:ext cx="36593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n w="18415" cmpd="sng">
                  <a:solidFill>
                    <a:schemeClr val="bg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Музыкальный руководитель</a:t>
            </a:r>
          </a:p>
          <a:p>
            <a:r>
              <a:rPr lang="ru-RU" dirty="0" smtClean="0">
                <a:ln w="18415" cmpd="sng">
                  <a:solidFill>
                    <a:schemeClr val="bg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ГБДОУ №52 Колпинского района</a:t>
            </a:r>
          </a:p>
          <a:p>
            <a:r>
              <a:rPr lang="ru-RU" dirty="0" smtClean="0">
                <a:ln w="18415" cmpd="sng">
                  <a:solidFill>
                    <a:schemeClr val="bg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г.Санкт-Петербурга</a:t>
            </a:r>
          </a:p>
          <a:p>
            <a:r>
              <a:rPr lang="ru-RU" dirty="0" smtClean="0">
                <a:ln w="18415" cmpd="sng">
                  <a:solidFill>
                    <a:schemeClr val="bg2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Уханова  Елена  Дмитриевна</a:t>
            </a: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428728" y="500042"/>
            <a:ext cx="7286676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Государственное бюджетное образовательное учреждение детский сад №51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 приоритетным осуществлением </a:t>
            </a:r>
            <a:r>
              <a:rPr kumimoji="0" lang="ru-RU" sz="1000" b="1" i="0" u="none" strike="noStrike" cap="none" normalizeH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художественно-эстетического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развития детей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Колпинского района  Санкт-Петербурга</a:t>
            </a:r>
            <a:r>
              <a:rPr kumimoji="0" lang="ru-RU" sz="100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29600" cy="510334"/>
          </a:xfrm>
        </p:spPr>
        <p:txBody>
          <a:bodyPr>
            <a:noAutofit/>
          </a:bodyPr>
          <a:lstStyle/>
          <a:p>
            <a:r>
              <a:rPr lang="ru-RU" sz="3200" b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Цель: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0034" y="1000108"/>
            <a:ext cx="8215370" cy="163121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000" b="1" dirty="0">
                <a:ln w="9525"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bg2">
                    <a:lumMod val="25000"/>
                  </a:schemeClr>
                </a:solidFill>
              </a:rPr>
              <a:t>Повышение внимания и заинтересованности детей на музыкальных занятиях, формирование у дошкольников позитивного поведения с опорой на пример положительных сказочных героев, развитие творческих способностей, познавательного интереса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1472" y="2703016"/>
            <a:ext cx="8072494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 w="3175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Основные задачи технологии «Сказкотерапия»:</a:t>
            </a:r>
          </a:p>
          <a:p>
            <a:pPr lvl="0"/>
            <a:endParaRPr lang="ru-RU" sz="1100" dirty="0" smtClean="0">
              <a:ln w="3175" cmpd="sng">
                <a:solidFill>
                  <a:schemeClr val="bg2">
                    <a:lumMod val="25000"/>
                  </a:schemeClr>
                </a:solidFill>
                <a:prstDash val="solid"/>
              </a:ln>
              <a:solidFill>
                <a:schemeClr val="bg2">
                  <a:lumMod val="2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n w="3175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Способствовать социальной адаптации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n w="3175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Формировать позитивную модель поведения в реальной жизни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n w="3175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Способствовать развитию стремления к успеху, веры в свои силы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n w="3175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Формировать положительные черты характера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n w="3175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Развивать познавательный интерес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n w="3175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Способствовать формированию положительных межличностных отношений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n w="3175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Формировать  эстетический вкус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n w="3175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Обогащать положительный эмоциональный опыт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>
                <a:ln w="3175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lumMod val="2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Воспитывать патриотические качества, гражданскую позицию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8_nice_illustration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" y="0"/>
            <a:ext cx="914402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57290" y="1000108"/>
            <a:ext cx="6572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3" name="TextBox 32"/>
          <p:cNvSpPr txBox="1"/>
          <p:nvPr/>
        </p:nvSpPr>
        <p:spPr>
          <a:xfrm>
            <a:off x="285720" y="214290"/>
            <a:ext cx="8643998" cy="37087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</a:rPr>
              <a:t> 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Предполагаемые итоги реализации технологии:</a:t>
            </a: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ru-RU" sz="1000" spc="-65" dirty="0" smtClean="0">
              <a:solidFill>
                <a:schemeClr val="tx2">
                  <a:lumMod val="75000"/>
                </a:schemeClr>
              </a:solidFill>
              <a:latin typeface="Times New Roman"/>
              <a:ea typeface="Calibri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Повышения внимания на музыкальных занятиях</a:t>
            </a:r>
            <a:endParaRPr lang="ru-RU" sz="2000" spc="-65" dirty="0" smtClean="0">
              <a:solidFill>
                <a:schemeClr val="tx2">
                  <a:lumMod val="75000"/>
                </a:schemeClr>
              </a:solidFill>
              <a:latin typeface="Times New Roman"/>
              <a:ea typeface="Calibri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Повышение эмоциональной отзывчивости на музыкальные произведения</a:t>
            </a:r>
            <a:endParaRPr lang="ru-RU" sz="2000" spc="-65" dirty="0" smtClean="0">
              <a:solidFill>
                <a:schemeClr val="tx2">
                  <a:lumMod val="75000"/>
                </a:schemeClr>
              </a:solidFill>
              <a:latin typeface="Times New Roman"/>
              <a:ea typeface="Calibri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Обогащение  информации о себе, о природе, об окружающем мире, о социальных отношениях</a:t>
            </a:r>
            <a:endParaRPr lang="ru-RU" sz="2000" spc="-65" dirty="0" smtClean="0">
              <a:solidFill>
                <a:schemeClr val="tx2">
                  <a:lumMod val="75000"/>
                </a:schemeClr>
              </a:solidFill>
              <a:latin typeface="Times New Roman"/>
              <a:ea typeface="Calibri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Развитие у детей познавательной активности, творческих способностей</a:t>
            </a:r>
            <a:endParaRPr lang="ru-RU" sz="2000" spc="-65" dirty="0" smtClean="0">
              <a:solidFill>
                <a:schemeClr val="tx2">
                  <a:lumMod val="75000"/>
                </a:schemeClr>
              </a:solidFill>
              <a:latin typeface="Times New Roman"/>
              <a:ea typeface="Calibri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Умение детей  вести себя в различных  ситуациях, применяя положительный опыт на примере поведения сказочных героев</a:t>
            </a:r>
            <a:endParaRPr lang="ru-RU" sz="2000" spc="-65" dirty="0" smtClean="0">
              <a:solidFill>
                <a:schemeClr val="tx2">
                  <a:lumMod val="75000"/>
                </a:schemeClr>
              </a:solidFill>
              <a:latin typeface="Times New Roman"/>
              <a:ea typeface="Calibri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Calibri"/>
              </a:rPr>
              <a:t>Позитивное  оптимистичное отношение к жизни</a:t>
            </a:r>
            <a:endParaRPr lang="ru-RU" sz="2000" spc="-65" dirty="0" smtClean="0">
              <a:latin typeface="Times New Roman"/>
              <a:ea typeface="Calibri"/>
            </a:endParaRPr>
          </a:p>
          <a:p>
            <a:endParaRPr lang="ru-RU" dirty="0"/>
          </a:p>
        </p:txBody>
      </p:sp>
      <p:pic>
        <p:nvPicPr>
          <p:cNvPr id="6" name="Рисунок 5" descr="2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3786190"/>
            <a:ext cx="4143404" cy="2841695"/>
          </a:xfrm>
          <a:prstGeom prst="rect">
            <a:avLst/>
          </a:prstGeom>
        </p:spPr>
      </p:pic>
      <p:pic>
        <p:nvPicPr>
          <p:cNvPr id="7" name="Рисунок 6" descr="2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7158" y="3786190"/>
            <a:ext cx="4071966" cy="2792701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9590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643182"/>
            <a:ext cx="8229600" cy="2224846"/>
          </a:xfrm>
        </p:spPr>
        <p:txBody>
          <a:bodyPr>
            <a:normAutofit fontScale="90000"/>
          </a:bodyPr>
          <a:lstStyle/>
          <a:p>
            <a:pPr marL="342900" lvl="0" indent="-342900" algn="ctr">
              <a:lnSpc>
                <a:spcPct val="150000"/>
              </a:lnSpc>
              <a:spcAft>
                <a:spcPts val="1000"/>
              </a:spcAft>
            </a:pPr>
            <a:r>
              <a:rPr lang="ru-RU" sz="4000" u="sng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4000" b="1" u="sng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Организация  работы проводится </a:t>
            </a:r>
            <a:br>
              <a:rPr lang="ru-RU" sz="4000" b="1" u="sng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4000" b="1" u="sng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по трем направлениям:</a:t>
            </a:r>
            <a:r>
              <a:rPr lang="ru-RU" sz="2400" u="sng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2400" u="sng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2400" u="sng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2400" u="sng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400" u="sng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MingLiU_HKSCS"/>
                <a:cs typeface="MingLiU_HKSCS"/>
              </a:rPr>
              <a:t/>
            </a:r>
            <a:br>
              <a:rPr lang="ru-RU" sz="4400" u="sng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MingLiU_HKSCS"/>
                <a:cs typeface="MingLiU_HKSCS"/>
              </a:rPr>
            </a:br>
            <a:r>
              <a:rPr lang="ru-RU" sz="2400" u="sng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2400" u="sng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2400" u="sng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2400" u="sng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sz="27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642910" y="2643182"/>
          <a:ext cx="8072494" cy="37147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377787961_post29410121466576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9" name="Схема 8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aHR0cDovL2dvdG92aWUtcHJlemVudGFjaWkucnUvd3AtY29udGVudC91cGxvYWRzLzIwMTMvMDIvaGltaXlhLTUuanB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079"/>
            <a:ext cx="9144000" cy="6827921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71654"/>
            <a:ext cx="8229600" cy="4786346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3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Преимущества технологии «Сказкотерапия»</a:t>
            </a:r>
          </a:p>
          <a:p>
            <a:pPr lvl="0"/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Через анализ, придуманной ребенком сказки, педагог получает информацию о его жизни, актуальном состоянии, способах преодоления трудностей и мировоззренческих позициях.</a:t>
            </a:r>
          </a:p>
          <a:p>
            <a:pPr lvl="0"/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Находясь не в обыденной, а в драматической реальности ребенок и педагог эмоционально защищены. Возрастает доверие.</a:t>
            </a:r>
          </a:p>
          <a:p>
            <a:pPr lvl="0"/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Дополняя, изменяя, обогащая сказку, ребенок преодолевает самоограничения и дополняет, изменяет и обогащает свою жизнь.</a:t>
            </a:r>
          </a:p>
          <a:p>
            <a:pPr lvl="0"/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Обращаясь к сказкотерапии, педагог может использовать различные куклы, костюмы, музыкальные инструменты, художественные продукты деятельности.</a:t>
            </a:r>
          </a:p>
          <a:p>
            <a:pPr lvl="0"/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процессе занятий ребенок накапливает положительный эмоциональный заряд, укрепляя свой социальный иммунитет.</a:t>
            </a:r>
          </a:p>
          <a:p>
            <a:r>
              <a:rPr lang="ru-RU" sz="29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Сказкой можно передать ребенку, родителям и педагогам новые способы и алгоритмы выхода из проблемной ситуации</a:t>
            </a:r>
            <a:endParaRPr lang="ru-RU" sz="29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571480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normalizeH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Актуальность и новизна сказкотерапии заключается в объединении многих методических, педагогических, психологических приёмов в единый сказочный контекст и адаптация их к психике ребенка</a:t>
            </a:r>
            <a:endParaRPr kumimoji="0" lang="ru-RU" sz="2400" i="0" u="none" strike="noStrike" normalizeH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8_nice_illustration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" y="0"/>
            <a:ext cx="9144026" cy="6858000"/>
          </a:xfrm>
          <a:prstGeom prst="rect">
            <a:avLst/>
          </a:prstGeom>
        </p:spPr>
      </p:pic>
      <p:sp>
        <p:nvSpPr>
          <p:cNvPr id="4" name="Содержимое 3"/>
          <p:cNvSpPr txBox="1">
            <a:spLocks noGrp="1"/>
          </p:cNvSpPr>
          <p:nvPr>
            <p:ph idx="1"/>
          </p:nvPr>
        </p:nvSpPr>
        <p:spPr>
          <a:xfrm>
            <a:off x="357158" y="357166"/>
            <a:ext cx="8443914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Литература:</a:t>
            </a:r>
          </a:p>
          <a:p>
            <a:pPr>
              <a:buNone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  <a:endParaRPr lang="ru-RU" b="1" u="sng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 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Зинкевич-Евстегнеева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Т.Д. Путь к волшебству. Теория и практика сказкотерапии,</a:t>
            </a:r>
          </a:p>
          <a:p>
            <a:pPr lvl="0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Капская А.Ю, Мирончик Т.Д. Подарки фей, развивающая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сказкотерапия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для детей, </a:t>
            </a:r>
            <a:endParaRPr lang="ru-RU" b="1" u="sng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0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Шорохова О. А. Играем в сказку: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</a:rPr>
              <a:t>сказкотерапия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 и занятия по развитию связной речи дошкольников</a:t>
            </a:r>
            <a:endParaRPr lang="ru-RU" b="1" u="sng" dirty="0" smtClean="0">
              <a:solidFill>
                <a:schemeClr val="bg2">
                  <a:lumMod val="25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4429132"/>
            <a:ext cx="675877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«Сказка лечит, сказка греет, </a:t>
            </a:r>
          </a:p>
          <a:p>
            <a:pPr algn="ctr"/>
            <a:r>
              <a:rPr lang="ru-RU" sz="3600" b="1" dirty="0" smtClean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сказка учит жить…» </a:t>
            </a:r>
          </a:p>
          <a:p>
            <a:pPr algn="ctr"/>
            <a:r>
              <a:rPr lang="ru-RU" sz="3600" b="1" cap="none" spc="0" dirty="0" smtClean="0">
                <a:ln w="11430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                 Л.Д.Короткова</a:t>
            </a:r>
            <a:endParaRPr lang="ru-RU" sz="3600" b="1" cap="none" spc="0" dirty="0">
              <a:ln w="11430"/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377787961_post29410121466576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1239" y="0"/>
            <a:ext cx="919523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1538" y="3214686"/>
            <a:ext cx="71379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Творческих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успехов!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598</TotalTime>
  <Words>248</Words>
  <Application>Microsoft Office PowerPoint</Application>
  <PresentationFormat>Экран 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Слайд 1</vt:lpstr>
      <vt:lpstr>Цель:</vt:lpstr>
      <vt:lpstr>Слайд 3</vt:lpstr>
      <vt:lpstr> Организация  работы проводится  по трем направлениям:     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Сказкотерапия</dc:title>
  <dc:creator>Рома</dc:creator>
  <cp:lastModifiedBy>user</cp:lastModifiedBy>
  <cp:revision>66</cp:revision>
  <dcterms:created xsi:type="dcterms:W3CDTF">2014-03-16T15:40:08Z</dcterms:created>
  <dcterms:modified xsi:type="dcterms:W3CDTF">2019-12-29T16:04:56Z</dcterms:modified>
</cp:coreProperties>
</file>