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9" r:id="rId3"/>
    <p:sldId id="258" r:id="rId4"/>
    <p:sldId id="260" r:id="rId5"/>
    <p:sldId id="261" r:id="rId6"/>
    <p:sldId id="262" r:id="rId7"/>
    <p:sldId id="266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44BB42-4AEE-4714-80EA-D0BCAF08A71F}" type="datetimeFigureOut">
              <a:rPr lang="ru-RU" smtClean="0"/>
              <a:t>02.12.2016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F4095E-4347-4740-BE53-58D53A8520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755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F4095E-4347-4740-BE53-58D53A8520CA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394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5.png"/><Relationship Id="rId7" Type="http://schemas.microsoft.com/office/2007/relationships/hdphoto" Target="../media/hdphoto2.wdp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КАРТИНКИ\зима и новый год\oboi7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1857364"/>
            <a:ext cx="950122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«</a:t>
            </a:r>
            <a:r>
              <a:rPr lang="ru-RU" sz="4400" b="1" dirty="0" smtClean="0"/>
              <a:t>Развитие речи младших дошкольников»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КАРТИНКИ\зима и новый год\фон 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0092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6410" y="1071546"/>
            <a:ext cx="89875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</a:rPr>
              <a:t>Основные задачи речевого развития детей: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2571744"/>
            <a:ext cx="842968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800" b="1" dirty="0" smtClean="0"/>
              <a:t>Владение нормами и правилами родного языка определенными для каждого возраста. </a:t>
            </a:r>
          </a:p>
          <a:p>
            <a:pPr marL="342900" indent="-342900"/>
            <a:endParaRPr lang="ru-RU" sz="2800" b="1" dirty="0" smtClean="0"/>
          </a:p>
          <a:p>
            <a:pPr marL="342900" indent="-342900"/>
            <a:r>
              <a:rPr lang="ru-RU" sz="2800" b="1" dirty="0" smtClean="0"/>
              <a:t>2. Развитие у детей коммуникативных способностей (способности общаться).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КАРТИНКИ\зима и новый год\снежинки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2029" y="-23400"/>
            <a:ext cx="9144000" cy="687518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06566" y="1195762"/>
            <a:ext cx="854689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1. </a:t>
            </a:r>
            <a:r>
              <a:rPr lang="ru-RU" sz="6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Станция «Творческая»</a:t>
            </a:r>
            <a:endParaRPr lang="ru-RU" sz="60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06566" y="2780928"/>
            <a:ext cx="842493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bg1"/>
                </a:solidFill>
              </a:rPr>
              <a:t>СНЕГ - (белый </a:t>
            </a:r>
            <a:r>
              <a:rPr lang="ru-RU" sz="2000" b="1" i="1" dirty="0">
                <a:solidFill>
                  <a:schemeClr val="bg1"/>
                </a:solidFill>
              </a:rPr>
              <a:t>, пушистый , сыпучий, холодный , мокрый , скрипучий и т.д</a:t>
            </a:r>
            <a:r>
              <a:rPr lang="ru-RU" sz="2000" b="1" i="1" dirty="0" smtClean="0">
                <a:solidFill>
                  <a:schemeClr val="bg1"/>
                </a:solidFill>
              </a:rPr>
              <a:t>.)</a:t>
            </a:r>
          </a:p>
          <a:p>
            <a:r>
              <a:rPr lang="ru-RU" sz="2000" b="1" i="1" dirty="0" smtClean="0">
                <a:solidFill>
                  <a:schemeClr val="bg1"/>
                </a:solidFill>
              </a:rPr>
              <a:t>-</a:t>
            </a:r>
            <a:r>
              <a:rPr lang="ru-RU" b="1" i="1" dirty="0" smtClean="0">
                <a:solidFill>
                  <a:schemeClr val="bg1"/>
                </a:solidFill>
              </a:rPr>
              <a:t>ЧЕЛОВЕК</a:t>
            </a:r>
            <a:r>
              <a:rPr lang="ru-RU" sz="2000" b="1" i="1" dirty="0" smtClean="0">
                <a:solidFill>
                  <a:schemeClr val="bg1"/>
                </a:solidFill>
              </a:rPr>
              <a:t>  </a:t>
            </a:r>
            <a:r>
              <a:rPr lang="ru-RU" sz="2000" b="1" i="1" dirty="0">
                <a:solidFill>
                  <a:schemeClr val="bg1"/>
                </a:solidFill>
              </a:rPr>
              <a:t>( вежливый, замечательный, открытый, сердечный и т. д.)</a:t>
            </a:r>
          </a:p>
          <a:p>
            <a:r>
              <a:rPr lang="ru-RU" sz="2000" b="1" i="1" dirty="0" smtClean="0">
                <a:solidFill>
                  <a:schemeClr val="bg1"/>
                </a:solidFill>
              </a:rPr>
              <a:t>-ВЕТЕР </a:t>
            </a:r>
            <a:r>
              <a:rPr lang="ru-RU" sz="2000" b="1" i="1" dirty="0">
                <a:solidFill>
                  <a:schemeClr val="bg1"/>
                </a:solidFill>
              </a:rPr>
              <a:t>( сильный , холодный , ласковый , пронизывающий и т. д.) </a:t>
            </a:r>
          </a:p>
          <a:p>
            <a:r>
              <a:rPr lang="ru-RU" sz="2000" b="1" i="1" dirty="0" smtClean="0">
                <a:solidFill>
                  <a:schemeClr val="bg1"/>
                </a:solidFill>
              </a:rPr>
              <a:t>-ДОЖДЬ </a:t>
            </a:r>
            <a:r>
              <a:rPr lang="ru-RU" sz="2000" b="1" i="1" dirty="0">
                <a:solidFill>
                  <a:schemeClr val="bg1"/>
                </a:solidFill>
              </a:rPr>
              <a:t>( холодный , летний , моросящий , сильный и т. д.)</a:t>
            </a:r>
          </a:p>
          <a:p>
            <a:r>
              <a:rPr lang="ru-RU" sz="2000" b="1" i="1" dirty="0" smtClean="0">
                <a:solidFill>
                  <a:schemeClr val="bg1"/>
                </a:solidFill>
              </a:rPr>
              <a:t>-ЛУНА </a:t>
            </a:r>
            <a:r>
              <a:rPr lang="ru-RU" sz="2000" b="1" i="1" dirty="0">
                <a:solidFill>
                  <a:schemeClr val="bg1"/>
                </a:solidFill>
              </a:rPr>
              <a:t>(яркая, растущая  и т.д.)</a:t>
            </a:r>
          </a:p>
          <a:p>
            <a:endParaRPr lang="ru-RU" sz="20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КАРТИНКИ\зима и новый год\фон 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278" y="-26447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1195" y="1772816"/>
            <a:ext cx="8907054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6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2.Станция «Сказочная»</a:t>
            </a:r>
            <a:endParaRPr lang="ru-RU" sz="6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1026" name="Picture 2" descr="C:\Users\Пользователь\Pictures\колобок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8605" l="1600" r="99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79" y="-22476"/>
            <a:ext cx="2381250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poetryonline.net/images/mushka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4653136"/>
            <a:ext cx="1681136" cy="190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Пользователь\Pictures\теремок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9102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718316"/>
            <a:ext cx="2955563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Пользователь\Pictures\яйцоооо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065268"/>
            <a:ext cx="3095609" cy="1741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КАРТИНКИ\зима и новый год\xmas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000156"/>
            <a:ext cx="9144000" cy="859155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-62879" y="0"/>
            <a:ext cx="920687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3.Станция «Наши руки не знают скуки»</a:t>
            </a:r>
            <a:endParaRPr lang="ru-RU" sz="4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КАРТИНКИ\зима и новый год\FL02-0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357610"/>
            <a:ext cx="9144000" cy="1338262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9939" y="1214422"/>
            <a:ext cx="8744061" cy="3046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4.Станция «Игровая»</a:t>
            </a:r>
          </a:p>
          <a:p>
            <a:pPr algn="ctr">
              <a:buFontTx/>
              <a:buChar char="-"/>
            </a:pPr>
            <a:r>
              <a:rPr lang="ru-RU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речевая игра «Вьюга»</a:t>
            </a:r>
          </a:p>
          <a:p>
            <a:pPr algn="ctr"/>
            <a:r>
              <a:rPr lang="ru-RU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-речевая игра «Насос»</a:t>
            </a:r>
          </a:p>
          <a:p>
            <a:pPr algn="ctr"/>
            <a:r>
              <a:rPr lang="ru-RU" sz="4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-речевая игра «Прогулка в лес»</a:t>
            </a:r>
            <a:endParaRPr lang="ru-RU" sz="4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7859216" cy="994122"/>
          </a:xfrm>
        </p:spPr>
        <p:txBody>
          <a:bodyPr>
            <a:normAutofit/>
          </a:bodyPr>
          <a:lstStyle/>
          <a:p>
            <a:r>
              <a:rPr lang="ru-RU" dirty="0" smtClean="0"/>
              <a:t>вьюга</a:t>
            </a:r>
            <a:endParaRPr lang="ru-RU" dirty="0"/>
          </a:p>
        </p:txBody>
      </p:sp>
      <p:pic>
        <p:nvPicPr>
          <p:cNvPr id="2050" name="Picture 2" descr="C:\Users\Пользователь\Pictures\Вьгаа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68760"/>
            <a:ext cx="7488832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6264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КАРТИНКИ\зима и новый год\4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387424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C:\Users\Пользователь\Pictures\насос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30985"/>
            <a:ext cx="5616624" cy="3974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99792" y="332656"/>
            <a:ext cx="18722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chemeClr val="bg1"/>
                </a:solidFill>
              </a:rPr>
              <a:t>Насос</a:t>
            </a:r>
            <a:endParaRPr lang="ru-RU" sz="4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КАРТИНКИ\зима и новый год\4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319140" y="260648"/>
            <a:ext cx="45057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400" b="1" dirty="0" err="1" smtClean="0">
                <a:solidFill>
                  <a:schemeClr val="bg1"/>
                </a:solidFill>
              </a:rPr>
              <a:t>Чистоговорки</a:t>
            </a:r>
            <a:r>
              <a:rPr lang="ru-RU" sz="5400" b="1" dirty="0" smtClean="0">
                <a:solidFill>
                  <a:schemeClr val="bg1"/>
                </a:solidFill>
              </a:rPr>
              <a:t>:</a:t>
            </a:r>
            <a:endParaRPr lang="ru-RU" sz="54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3648" y="1772816"/>
            <a:ext cx="447686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Уп, уп, уп - мама варит суп (зв.П)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Бы , бы, бы –идет дым из трубы (зв. Б)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«Бублик,баранку, батон и буханку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Пекарь из теста испек спозаранку» (зв. П-б)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«Жа-жа-жа , есть иголки у ежа»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«Жу-жу-жу молоко дадим ежу»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«лежит ёжик у ёлки, у ежа иголки»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145</TotalTime>
  <Words>219</Words>
  <Application>Microsoft Office PowerPoint</Application>
  <PresentationFormat>Экран (4:3)</PresentationFormat>
  <Paragraphs>29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вьюга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1й</dc:creator>
  <cp:lastModifiedBy>Библиотека</cp:lastModifiedBy>
  <cp:revision>8</cp:revision>
  <dcterms:created xsi:type="dcterms:W3CDTF">2016-12-01T09:26:41Z</dcterms:created>
  <dcterms:modified xsi:type="dcterms:W3CDTF">2016-12-02T10:00:29Z</dcterms:modified>
</cp:coreProperties>
</file>