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85" r:id="rId3"/>
    <p:sldId id="302" r:id="rId4"/>
    <p:sldId id="301" r:id="rId5"/>
    <p:sldId id="288" r:id="rId6"/>
    <p:sldId id="298" r:id="rId7"/>
    <p:sldId id="291" r:id="rId8"/>
    <p:sldId id="270" r:id="rId9"/>
    <p:sldId id="300" r:id="rId10"/>
    <p:sldId id="274" r:id="rId11"/>
    <p:sldId id="294" r:id="rId12"/>
    <p:sldId id="295" r:id="rId13"/>
    <p:sldId id="28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34" autoAdjust="0"/>
    <p:restoredTop sz="94660"/>
  </p:normalViewPr>
  <p:slideViewPr>
    <p:cSldViewPr snapToGrid="0">
      <p:cViewPr varScale="1">
        <p:scale>
          <a:sx n="91" d="100"/>
          <a:sy n="91" d="100"/>
        </p:scale>
        <p:origin x="33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12/29/2019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12/29/2019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eg"/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10" Type="http://schemas.openxmlformats.org/officeDocument/2006/relationships/image" Target="../media/image42.jpeg"/><Relationship Id="rId4" Type="http://schemas.openxmlformats.org/officeDocument/2006/relationships/image" Target="../media/image36.jpeg"/><Relationship Id="rId9" Type="http://schemas.openxmlformats.org/officeDocument/2006/relationships/image" Target="../media/image4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9394" y="472966"/>
            <a:ext cx="10878208" cy="3552496"/>
          </a:xfrm>
        </p:spPr>
        <p:txBody>
          <a:bodyPr>
            <a:normAutofit fontScale="90000"/>
          </a:bodyPr>
          <a:lstStyle/>
          <a:p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дошкольное образовательное учреждение детский сад № 2 комбинированного вида </a:t>
            </a:r>
            <a:r>
              <a:rPr lang="ru-RU" sz="2400" cap="none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етродворцового</a:t>
            </a:r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района</a:t>
            </a:r>
            <a:b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Санкт-Петербурга</a:t>
            </a:r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cap="none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cap="none" dirty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b="1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раннего развития детей с </a:t>
            </a:r>
            <a:r>
              <a:rPr lang="ru-RU" sz="36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ограниченными </a:t>
            </a:r>
            <a:r>
              <a:rPr lang="ru-RU" sz="3600" b="1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возможностями </a:t>
            </a:r>
            <a:r>
              <a:rPr lang="ru-RU" sz="36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</a:t>
            </a:r>
            <a:br>
              <a:rPr lang="ru-RU" sz="36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 нарушением зрения</a:t>
            </a:r>
            <a:r>
              <a:rPr lang="ru-RU" sz="36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br>
              <a:rPr lang="ru-RU" sz="36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b="1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возрасте до 3-х лет</a:t>
            </a:r>
            <a:br>
              <a:rPr lang="ru-RU" sz="3600" b="1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400" cap="none" dirty="0">
              <a:solidFill>
                <a:schemeClr val="accent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5902" y="5370786"/>
            <a:ext cx="5370787" cy="1145628"/>
          </a:xfrm>
        </p:spPr>
        <p:txBody>
          <a:bodyPr>
            <a:noAutofit/>
          </a:bodyPr>
          <a:lstStyle/>
          <a:p>
            <a:r>
              <a:rPr lang="ru-RU" sz="18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 подготовили воспитатели:</a:t>
            </a:r>
          </a:p>
          <a:p>
            <a:r>
              <a:rPr lang="ru-RU" sz="1800" b="1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Кекина</a:t>
            </a:r>
            <a:r>
              <a:rPr lang="ru-RU" sz="18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Александра Иосифовна</a:t>
            </a:r>
          </a:p>
          <a:p>
            <a:r>
              <a:rPr lang="ru-RU" sz="1800" b="1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Кекина</a:t>
            </a:r>
            <a:r>
              <a:rPr lang="ru-RU" sz="18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Надежда Николаевна</a:t>
            </a:r>
            <a:endParaRPr lang="ru-RU" sz="1800" b="1" cap="none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3379" y="3342290"/>
            <a:ext cx="4519448" cy="3389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074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24227"/>
            <a:ext cx="10668626" cy="1495760"/>
          </a:xfrm>
        </p:spPr>
        <p:txBody>
          <a:bodyPr>
            <a:normAutofit/>
          </a:bodyPr>
          <a:lstStyle/>
          <a:p>
            <a:r>
              <a:rPr lang="ru-RU" sz="2400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учётом коррекционной работы и особенностей каждого ребёнка. используем материалы и оборудование различных кабинетов </a:t>
            </a:r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ДОУ: </a:t>
            </a:r>
            <a:b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 </a:t>
            </a:r>
            <a:r>
              <a:rPr lang="ru-RU" sz="2400" b="1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Монтессори</a:t>
            </a:r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endParaRPr lang="ru-RU" sz="2400" cap="none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156824" y="2910175"/>
            <a:ext cx="4023040" cy="37818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4234" y="1719987"/>
            <a:ext cx="4309243" cy="32319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99"/>
          <a:stretch/>
        </p:blipFill>
        <p:spPr>
          <a:xfrm rot="5400000">
            <a:off x="-135058" y="2924625"/>
            <a:ext cx="3921904" cy="36517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47123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2772" y="861848"/>
            <a:ext cx="4827735" cy="1765738"/>
          </a:xfrm>
        </p:spPr>
        <p:txBody>
          <a:bodyPr>
            <a:normAutofit/>
          </a:bodyPr>
          <a:lstStyle/>
          <a:p>
            <a:r>
              <a:rPr lang="ru-RU" sz="28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 </a:t>
            </a:r>
            <a:r>
              <a:rPr lang="ru-RU" sz="2800" b="1" cap="none" dirty="0" err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Пертра</a:t>
            </a:r>
            <a:r>
              <a:rPr lang="ru-RU" sz="28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4676" y="1002832"/>
            <a:ext cx="5602014" cy="42015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1405" y="2701160"/>
            <a:ext cx="5939102" cy="4011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690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47785" y="578069"/>
            <a:ext cx="3309154" cy="2898329"/>
          </a:xfrm>
        </p:spPr>
        <p:txBody>
          <a:bodyPr/>
          <a:lstStyle/>
          <a:p>
            <a:r>
              <a:rPr lang="ru-RU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ИКТ ресурсы</a:t>
            </a:r>
            <a:endParaRPr lang="ru-RU" b="1" cap="none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20278" y="3201535"/>
            <a:ext cx="3993367" cy="2995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9993" y="578069"/>
            <a:ext cx="4278815" cy="3209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3" descr="E:\2015-2016 уч.г\дети май\DSC00873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30746" y="432131"/>
            <a:ext cx="4017039" cy="33667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472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Включаем в работу материалы не только стандартные, но и сделанные самими педагогами, и адаптированные непосредственно для наших детей.</a:t>
            </a:r>
            <a:endParaRPr lang="ru-RU" sz="2800" cap="none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4787" y="2338153"/>
            <a:ext cx="2262529" cy="1696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9277" y="2329882"/>
            <a:ext cx="2286599" cy="1705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"/>
          <a:stretch/>
        </p:blipFill>
        <p:spPr>
          <a:xfrm>
            <a:off x="189185" y="2318712"/>
            <a:ext cx="2123090" cy="17080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185" y="4585021"/>
            <a:ext cx="2893189" cy="2017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89737" y="4588427"/>
            <a:ext cx="3214733" cy="19870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C:\Users\USER\Desktop\106NIKON\DSCN0123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14239" y="4585020"/>
            <a:ext cx="2657044" cy="20174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 descr="C:\Users\USER\Desktop\106NIKON\DSCN0047.JPG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52393" y="2329882"/>
            <a:ext cx="2094158" cy="16968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C:\Users\USER\Desktop\106NIKON\DSCN0062.JPG"/>
          <p:cNvPicPr/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638"/>
          <a:stretch/>
        </p:blipFill>
        <p:spPr bwMode="auto">
          <a:xfrm>
            <a:off x="6711833" y="4585021"/>
            <a:ext cx="2379032" cy="20174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4001" y="2329882"/>
            <a:ext cx="2273558" cy="17051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15148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51641" y="273269"/>
            <a:ext cx="10626586" cy="2448771"/>
          </a:xfrm>
        </p:spPr>
        <p:txBody>
          <a:bodyPr>
            <a:normAutofit/>
          </a:bodyPr>
          <a:lstStyle/>
          <a:p>
            <a:r>
              <a:rPr lang="ru-RU" sz="2400" cap="none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</a:t>
            </a:r>
            <a:r>
              <a:rPr lang="ru-RU" sz="2400" cap="none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Период раннего детства – период первоначального ознакомления ребёнка с окружающей действительностью. В </a:t>
            </a:r>
            <a:r>
              <a:rPr lang="ru-RU" sz="2400" cap="none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 зрительной депривации ребёнок испытывает значительные трудности в самостоятельном зрительном, тактильном восприятии внешних свойств предметов, что искажает его представления об окружающем, создаёт определённый психологический дискомфорт, отрицательно влияет на развитие личности в целом. 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27108" y="3393233"/>
            <a:ext cx="4402492" cy="33018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8104135" y="2959640"/>
            <a:ext cx="4260707" cy="3210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93117" y="2977932"/>
            <a:ext cx="4263027" cy="317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45309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7972" y="493986"/>
            <a:ext cx="10195035" cy="5980385"/>
          </a:xfrm>
        </p:spPr>
        <p:txBody>
          <a:bodyPr>
            <a:normAutofit/>
          </a:bodyPr>
          <a:lstStyle/>
          <a:p>
            <a:pPr>
              <a:spcAft>
                <a:spcPts val="0"/>
              </a:spcAft>
            </a:pPr>
            <a:r>
              <a:rPr lang="ru-RU" sz="3100" b="1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 </a:t>
            </a:r>
            <a:r>
              <a:rPr lang="ru-RU" sz="3100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ознакомление с коррекционной направленностью предметно-развивающей среды, созданной для работы с детьми до 3-х лет, с ограниченными возможностями здоровья (нарушения зрения). </a:t>
            </a:r>
            <a:r>
              <a:rPr lang="ru-RU" sz="3100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100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b="1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 </a:t>
            </a:r>
            <a:r>
              <a:rPr lang="ru-RU" sz="3100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100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создавать </a:t>
            </a:r>
            <a:r>
              <a:rPr lang="ru-RU" sz="3100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коррекционно-развивающую среду для коррекционной помощи и организации условий, для преодоления и исправления трудностей в развитии детей с нарушением зрения;</a:t>
            </a:r>
            <a:br>
              <a:rPr lang="ru-RU" sz="3100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3100" cap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индивидуальность каждого ребёнка с учётом его особенностей  и в соответствии требований ФГОС ДО.</a:t>
            </a:r>
            <a:r>
              <a:rPr lang="ru-RU" sz="3100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3100" cap="none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1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3213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1945" y="618517"/>
            <a:ext cx="10826281" cy="1294365"/>
          </a:xfrm>
        </p:spPr>
        <p:txBody>
          <a:bodyPr>
            <a:normAutofit fontScale="90000"/>
          </a:bodyPr>
          <a:lstStyle/>
          <a:p>
            <a:r>
              <a:rPr lang="ru-RU" sz="2400" b="1" cap="none" dirty="0">
                <a:solidFill>
                  <a:srgbClr val="2FA3E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Коррекционно-развивающая среда (</a:t>
            </a:r>
            <a:r>
              <a:rPr lang="ru-RU" sz="2400" cap="none" dirty="0">
                <a:solidFill>
                  <a:srgbClr val="2FA3E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3.3.1 ФГОС) </a:t>
            </a:r>
            <a:br>
              <a:rPr lang="ru-RU" sz="2400" cap="none" dirty="0">
                <a:solidFill>
                  <a:srgbClr val="2FA3E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solidFill>
                  <a:srgbClr val="2FA3E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ее организации  необходимо учитывать:</a:t>
            </a:r>
            <a:br>
              <a:rPr lang="ru-RU" sz="2400" cap="none" dirty="0">
                <a:solidFill>
                  <a:srgbClr val="2FA3E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>
                <a:solidFill>
                  <a:srgbClr val="2FA3E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•структуру зрительного нарушения и проблемы, возникающие при овладении и взаимодействии с окружающей средой;</a:t>
            </a:r>
            <a:br>
              <a:rPr lang="ru-RU" sz="2400" cap="none" dirty="0">
                <a:solidFill>
                  <a:srgbClr val="2FA3EE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r="-189"/>
          <a:stretch/>
        </p:blipFill>
        <p:spPr>
          <a:xfrm>
            <a:off x="2196662" y="1738174"/>
            <a:ext cx="8082455" cy="4975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08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56387" y="1429406"/>
            <a:ext cx="2680138" cy="1450428"/>
          </a:xfrm>
        </p:spPr>
        <p:txBody>
          <a:bodyPr>
            <a:noAutofit/>
          </a:bodyPr>
          <a:lstStyle/>
          <a:p>
            <a:pPr lvl="0">
              <a:lnSpc>
                <a:spcPct val="120000"/>
              </a:lnSpc>
              <a:spcBef>
                <a:spcPts val="1000"/>
              </a:spcBef>
            </a:pPr>
            <a:endParaRPr lang="ru-RU" sz="2400" b="1" cap="none" dirty="0">
              <a:solidFill>
                <a:srgbClr val="35507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39850" y="3584029"/>
            <a:ext cx="4492368" cy="3144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824" y="3584029"/>
            <a:ext cx="4660547" cy="3053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7" descr="H:\МОНТЕССОРИ\DSCN646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7"/>
          <a:stretch/>
        </p:blipFill>
        <p:spPr bwMode="auto">
          <a:xfrm>
            <a:off x="3344706" y="99672"/>
            <a:ext cx="4459652" cy="33792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8034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20055" y="618517"/>
            <a:ext cx="3804745" cy="2692242"/>
          </a:xfrm>
        </p:spPr>
        <p:txBody>
          <a:bodyPr>
            <a:normAutofit/>
          </a:bodyPr>
          <a:lstStyle/>
          <a:p>
            <a:r>
              <a:rPr lang="ru-RU" sz="28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Силуэтные изображения -</a:t>
            </a:r>
            <a:br>
              <a:rPr lang="ru-RU" sz="28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222222"/>
                </a:solidFill>
                <a:latin typeface="Arial" panose="020B0604020202020204" pitchFamily="34" charset="0"/>
              </a:rPr>
              <a:t> </a:t>
            </a:r>
            <a:r>
              <a:rPr lang="ru-RU" sz="2400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ло­ско­ст­ное од­но­тон­ное изо­бра­же­ние профилей</a:t>
            </a:r>
            <a:b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фи­гур и пред­ме­тов.</a:t>
            </a:r>
            <a:endParaRPr lang="ru-RU" sz="2400" cap="none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6" descr="H:\МОНТЕССОРИ\DSCN649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62" y="569015"/>
            <a:ext cx="3673808" cy="35803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9342" y="3647090"/>
            <a:ext cx="4148081" cy="3111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H:\МОНТЕССОРИ\DSCN652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 bwMode="auto">
          <a:xfrm>
            <a:off x="8290046" y="569015"/>
            <a:ext cx="3736428" cy="36298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772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83117" y="168166"/>
            <a:ext cx="3174124" cy="1933903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cap="none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Контуры</a:t>
            </a:r>
            <a:r>
              <a:rPr lang="ru-RU" sz="3200" cap="none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sz="3100" cap="none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внешние очертания предметов</a:t>
            </a:r>
            <a:r>
              <a:rPr lang="ru-RU" sz="3200" cap="none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cap="none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USER\Desktop\106NIKON\DSCN996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056" y="3733772"/>
            <a:ext cx="3866061" cy="2920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5407" y="3692729"/>
            <a:ext cx="4214647" cy="30233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C:\Users\Надежда\Desktop\2017 -2018 уч. г\фото 2017\DSC0133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4497" y="388884"/>
            <a:ext cx="3784538" cy="3132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 descr="C:\Users\USER\Desktop\106NIKON\DSCN0047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406" y="388884"/>
            <a:ext cx="4130331" cy="30374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719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622" y="567558"/>
            <a:ext cx="11140964" cy="1303281"/>
          </a:xfrm>
        </p:spPr>
        <p:txBody>
          <a:bodyPr>
            <a:noAutofit/>
          </a:bodyPr>
          <a:lstStyle/>
          <a:p>
            <a:r>
              <a:rPr lang="ru-RU" sz="28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Зрительные тренажёры - </a:t>
            </a:r>
            <a:r>
              <a:rPr lang="ru-RU" sz="2800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необходимый </a:t>
            </a:r>
            <a:r>
              <a:rPr lang="ru-RU" sz="2800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 для снижения зрительной нагрузки и профилактики зрительных нарушений.</a:t>
            </a:r>
            <a:r>
              <a:rPr lang="ru-RU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</a:t>
            </a:r>
            <a:endParaRPr lang="ru-RU" sz="2400" cap="none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5" descr="H:\МОНТЕССОРИ\DSCN651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"/>
          <a:stretch/>
        </p:blipFill>
        <p:spPr bwMode="auto">
          <a:xfrm>
            <a:off x="8587969" y="2216646"/>
            <a:ext cx="3492797" cy="4251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-340939" y="2320309"/>
            <a:ext cx="4597407" cy="3698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8377" y="2953299"/>
            <a:ext cx="4686598" cy="351494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38466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3984" y="178677"/>
            <a:ext cx="3204182" cy="3720661"/>
          </a:xfrm>
        </p:spPr>
        <p:txBody>
          <a:bodyPr>
            <a:normAutofit/>
          </a:bodyPr>
          <a:lstStyle/>
          <a:p>
            <a:r>
              <a:rPr lang="ru-RU" sz="2800" b="1" cap="none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Тактильные </a:t>
            </a:r>
            <a:r>
              <a:rPr lang="ru-RU" sz="2800" b="1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ориентиры-</a:t>
            </a:r>
            <a:r>
              <a:rPr lang="ru-RU" sz="2400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информационные носители, воспринимаемые на ощупь.</a:t>
            </a:r>
            <a:br>
              <a:rPr lang="ru-RU" sz="2400" cap="none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cap="none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320" y="953812"/>
            <a:ext cx="4191597" cy="282202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2754" y="4013959"/>
            <a:ext cx="3635260" cy="27264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14290" y="938047"/>
            <a:ext cx="3783724" cy="28377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891"/>
          <a:stretch/>
        </p:blipFill>
        <p:spPr>
          <a:xfrm>
            <a:off x="252251" y="4013959"/>
            <a:ext cx="4331733" cy="2726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23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апля">
  <a:themeElements>
    <a:clrScheme name="Droplet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Drople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rople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A633B6A3-9E7F-4C10-9C98-2517A313436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2286</TotalTime>
  <Words>180</Words>
  <Application>Microsoft Office PowerPoint</Application>
  <PresentationFormat>Широкоэкранный</PresentationFormat>
  <Paragraphs>15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Tw Cen MT</vt:lpstr>
      <vt:lpstr>Капля</vt:lpstr>
      <vt:lpstr>Государственное бюджетное дошкольное образовательное учреждение детский сад № 2 комбинированного вида Петродворцового района  Санкт-Петербурга  Создание условий для раннего развития детей с ограниченными возможностями здоровья  (с нарушением зрения)  в возрасте до 3-х лет   </vt:lpstr>
      <vt:lpstr>Актуальность: Период раннего детства – период первоначального ознакомления ребёнка с окружающей действительностью. В условиях зрительной депривации ребёнок испытывает значительные трудности в самостоятельном зрительном, тактильном восприятии внешних свойств предметов, что искажает его представления об окружающем, создаёт определённый психологический дискомфорт, отрицательно влияет на развитие личности в целом. </vt:lpstr>
      <vt:lpstr>Цель: ознакомление с коррекционной направленностью предметно-развивающей среды, созданной для работы с детьми до 3-х лет, с ограниченными возможностями здоровья (нарушения зрения).  Задачи:  - создавать коррекционно-развивающую среду для коррекционной помощи и организации условий, для преодоления и исправления трудностей в развитии детей с нарушением зрения; - развивать индивидуальность каждого ребёнка с учётом его особенностей  и в соответствии требований ФГОС ДО. </vt:lpstr>
      <vt:lpstr>Коррекционно-развивающая среда (3.3.1 ФГОС)  При ее организации  необходимо учитывать: •структуру зрительного нарушения и проблемы, возникающие при овладении и взаимодействии с окружающей средой; </vt:lpstr>
      <vt:lpstr>Презентация PowerPoint</vt:lpstr>
      <vt:lpstr>Силуэтные изображения -  пло­ско­ст­ное од­но­тон­ное изо­бра­же­ние профилей  фи­гур и пред­ме­тов.</vt:lpstr>
      <vt:lpstr> Контуры – внешние очертания предметов </vt:lpstr>
      <vt:lpstr>Зрительные тренажёры - необходимый элемент для снижения зрительной нагрузки и профилактики зрительных нарушений.  </vt:lpstr>
      <vt:lpstr>Тактильные ориентиры-информационные носители, воспринимаемые на ощупь. </vt:lpstr>
      <vt:lpstr>С учётом коррекционной работы и особенностей каждого ребёнка. используем материалы и оборудование различных кабинетов ДОУ:  кабинет Монтессори,</vt:lpstr>
      <vt:lpstr>Оборудование Пертра  </vt:lpstr>
      <vt:lpstr>ИКТ ресурсы</vt:lpstr>
      <vt:lpstr>Включаем в работу материалы не только стандартные, но и сделанные самими педагогами, и адаптированные непосредственно для наших детей.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дошкольное образовательное учреждение детский сад № 2 комбинированного вида Петродворцового района  Санкт-Петербурга    Создание условий для раннего развития детей с особыми возможностями здоровья (с нарушением зрения) в возрасте до 3-х лет</dc:title>
  <dc:creator>Надежда</dc:creator>
  <cp:lastModifiedBy>Надежда</cp:lastModifiedBy>
  <cp:revision>139</cp:revision>
  <dcterms:created xsi:type="dcterms:W3CDTF">2019-10-25T06:20:14Z</dcterms:created>
  <dcterms:modified xsi:type="dcterms:W3CDTF">2019-12-29T16:52:21Z</dcterms:modified>
</cp:coreProperties>
</file>