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1" r:id="rId3"/>
    <p:sldId id="282" r:id="rId4"/>
    <p:sldId id="280" r:id="rId5"/>
    <p:sldId id="283" r:id="rId6"/>
    <p:sldId id="284" r:id="rId7"/>
    <p:sldId id="285" r:id="rId8"/>
    <p:sldId id="286" r:id="rId9"/>
    <p:sldId id="287" r:id="rId10"/>
    <p:sldId id="273" r:id="rId11"/>
    <p:sldId id="27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8" autoAdjust="0"/>
    <p:restoredTop sz="9466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9250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95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675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644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9967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6067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8134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6066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0091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19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5639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993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12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493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3418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4488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7507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2BDE1F7-27B1-4E51-8889-3A32BA7DD1E1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0EA6A2F-F16C-48E2-98B3-24847F280E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045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2"/>
            <a:ext cx="8568952" cy="1224136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latin typeface="Mistral" panose="03090702030407020403" pitchFamily="66" charset="0"/>
              </a:rPr>
              <a:t>ВОЛШЕБНОЕ ДЕРЕВО</a:t>
            </a:r>
            <a:endParaRPr lang="ru-RU" sz="7200" dirty="0">
              <a:latin typeface="Mistral" panose="03090702030407020403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802156"/>
            <a:ext cx="8424936" cy="105584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http://wallpapers4u.net/w/6/magic-tree-fantasy-forest-hd-8b9f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315400" cy="4677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840" y="0"/>
            <a:ext cx="915484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146" name="Picture 2" descr="http://www.crafterhoursblog.com/wp-content/uploads/2010/02/DSC_0365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93" b="11745"/>
          <a:stretch/>
        </p:blipFill>
        <p:spPr bwMode="auto">
          <a:xfrm>
            <a:off x="0" y="0"/>
            <a:ext cx="3491880" cy="3804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cdn4.imgbb.ru/community/106/1068569/201510/62047a32fba1de920288ac478da073f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69858"/>
            <a:ext cx="5606058" cy="4200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770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sz="3200" b="1" i="1" dirty="0" err="1" smtClean="0"/>
              <a:t>Физминутка</a:t>
            </a:r>
            <a:endParaRPr lang="ru-RU" sz="3200" b="1" i="1" dirty="0" smtClean="0"/>
          </a:p>
          <a:p>
            <a:pPr marL="0" indent="0" algn="ctr" fontAlgn="base">
              <a:buNone/>
            </a:pPr>
            <a:r>
              <a:rPr lang="ru-RU" sz="3200" b="1" i="1" dirty="0" smtClean="0"/>
              <a:t> </a:t>
            </a:r>
            <a:r>
              <a:rPr lang="ru-RU" sz="3200" b="1" i="1" dirty="0"/>
              <a:t>«Деревья»</a:t>
            </a:r>
            <a:endParaRPr lang="ru-RU" sz="3200" dirty="0"/>
          </a:p>
          <a:p>
            <a:pPr marL="0" indent="0" algn="ctr" fontAlgn="base">
              <a:buNone/>
            </a:pPr>
            <a:endParaRPr lang="ru-RU" dirty="0" smtClean="0"/>
          </a:p>
          <a:p>
            <a:pPr marL="0" indent="0" algn="ctr" fontAlgn="base">
              <a:buNone/>
            </a:pPr>
            <a:r>
              <a:rPr lang="ru-RU" sz="3200" b="1" dirty="0" smtClean="0"/>
              <a:t>Руки </a:t>
            </a:r>
            <a:r>
              <a:rPr lang="ru-RU" sz="3200" b="1" dirty="0"/>
              <a:t>подняли и покачали-</a:t>
            </a:r>
            <a:br>
              <a:rPr lang="ru-RU" sz="3200" b="1" dirty="0"/>
            </a:br>
            <a:r>
              <a:rPr lang="ru-RU" sz="3200" b="1" dirty="0"/>
              <a:t>Это деревья в лесу.</a:t>
            </a:r>
            <a:br>
              <a:rPr lang="ru-RU" sz="3200" b="1" dirty="0"/>
            </a:br>
            <a:r>
              <a:rPr lang="ru-RU" sz="3200" b="1" dirty="0"/>
              <a:t>Руки нагнули, кисти встряхнули</a:t>
            </a:r>
            <a:br>
              <a:rPr lang="ru-RU" sz="3200" b="1" dirty="0"/>
            </a:br>
            <a:r>
              <a:rPr lang="ru-RU" sz="3200" b="1" dirty="0"/>
              <a:t>Ветер сбивает росу.</a:t>
            </a:r>
            <a:br>
              <a:rPr lang="ru-RU" sz="3200" b="1" dirty="0"/>
            </a:br>
            <a:r>
              <a:rPr lang="ru-RU" sz="3200" b="1" dirty="0"/>
              <a:t>В стороны руки, плавно помашем</a:t>
            </a:r>
            <a:br>
              <a:rPr lang="ru-RU" sz="3200" b="1" dirty="0"/>
            </a:br>
            <a:r>
              <a:rPr lang="ru-RU" sz="3200" b="1" dirty="0"/>
              <a:t>Это к нам птицы летят,</a:t>
            </a:r>
            <a:br>
              <a:rPr lang="ru-RU" sz="3200" b="1" dirty="0"/>
            </a:br>
            <a:r>
              <a:rPr lang="ru-RU" sz="3200" b="1" dirty="0"/>
              <a:t>Как они сядут, тоже покажем</a:t>
            </a:r>
            <a:br>
              <a:rPr lang="ru-RU" sz="3200" b="1" dirty="0"/>
            </a:br>
            <a:r>
              <a:rPr lang="ru-RU" sz="3200" b="1" dirty="0"/>
              <a:t>Крылья сложили назад.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436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1124745"/>
            <a:ext cx="6798736" cy="481038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7200" b="1" dirty="0"/>
              <a:t>Аппликация из пластилина на бумаге "Волшебное дерево"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02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76865" y="980729"/>
            <a:ext cx="6798736" cy="4954404"/>
          </a:xfrm>
        </p:spPr>
        <p:txBody>
          <a:bodyPr/>
          <a:lstStyle/>
          <a:p>
            <a:pPr marL="0" indent="0">
              <a:buNone/>
            </a:pPr>
            <a:r>
              <a:rPr lang="ru-RU" sz="4400" b="1" i="1" dirty="0"/>
              <a:t>Что потребуется:</a:t>
            </a:r>
            <a:endParaRPr lang="ru-RU" sz="4400" b="1" dirty="0"/>
          </a:p>
          <a:p>
            <a:r>
              <a:rPr lang="ru-RU" sz="4400" b="1" dirty="0"/>
              <a:t>лист бумаги</a:t>
            </a:r>
            <a:r>
              <a:rPr lang="ru-RU" sz="4400" b="1" dirty="0" smtClean="0"/>
              <a:t>;</a:t>
            </a:r>
          </a:p>
          <a:p>
            <a:r>
              <a:rPr lang="ru-RU" sz="4400" b="1" dirty="0" smtClean="0"/>
              <a:t>пластилин разных цветов.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939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Берем чистый альбомный лист и пластили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046" y="548680"/>
            <a:ext cx="8360253" cy="557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06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Вылепливаем ств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77" y="654065"/>
            <a:ext cx="7905111" cy="527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260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Начинаем делать лист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8523786" cy="568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Прикрепляем заготовки в произвольном поряд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286678" cy="5528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230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Делаем опадающие листь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73" y="692696"/>
            <a:ext cx="8084120" cy="5393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414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Делаем разноцветную поляну из пластилин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363" y="548680"/>
            <a:ext cx="8227739" cy="5559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77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103</TotalTime>
  <Words>31</Words>
  <Application>Microsoft Office PowerPoint</Application>
  <PresentationFormat>Экран (4:3)</PresentationFormat>
  <Paragraphs>10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Garamond</vt:lpstr>
      <vt:lpstr>Mistral</vt:lpstr>
      <vt:lpstr>Натуральные материалы</vt:lpstr>
      <vt:lpstr>ВОЛШЕБНОЕ ДЕРЕВО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Квиллинг - искусство бумагокручения</dc:title>
  <dc:creator>MARY</dc:creator>
  <cp:lastModifiedBy>Ирочка</cp:lastModifiedBy>
  <cp:revision>12</cp:revision>
  <dcterms:created xsi:type="dcterms:W3CDTF">2012-09-02T19:23:38Z</dcterms:created>
  <dcterms:modified xsi:type="dcterms:W3CDTF">2019-12-29T18:38:44Z</dcterms:modified>
</cp:coreProperties>
</file>