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805781/a858e3f2-f0a9-460b-8582-b687d6a2e018/s1200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-612576" y="-315416"/>
            <a:ext cx="10657184" cy="803751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7664" y="1196752"/>
            <a:ext cx="7772400" cy="1470025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«Всё про Деда Мороза»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3200" y="2708920"/>
            <a:ext cx="6149280" cy="175260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Непосредственно образовательная деятельность в старшей группе по ознакомлению с окружающим миром.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https://img-fotki.yandex.ru/get/4423/102699435.4b3/0_77ccf_d81d53b9_X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2276872"/>
            <a:ext cx="6611888" cy="66118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805781/a858e3f2-f0a9-460b-8582-b687d6a2e018/s1200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-612576" y="-315416"/>
            <a:ext cx="10657184" cy="8037512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79712" y="692696"/>
            <a:ext cx="6149280" cy="1752600"/>
          </a:xfrm>
        </p:spPr>
        <p:txBody>
          <a:bodyPr>
            <a:normAutofit fontScale="25000" lnSpcReduction="20000"/>
          </a:bodyPr>
          <a:lstStyle/>
          <a:p>
            <a:pPr fontAlgn="base"/>
            <a:r>
              <a:rPr lang="ru-RU" sz="112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Баббо</a:t>
            </a:r>
            <a:r>
              <a:rPr lang="ru-RU" sz="1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Натале</a:t>
            </a:r>
          </a:p>
          <a:p>
            <a:pPr fontAlgn="base"/>
            <a:r>
              <a:rPr lang="ru-RU" sz="1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(Италия) </a:t>
            </a:r>
          </a:p>
          <a:p>
            <a:pPr algn="just" fontAlgn="base"/>
            <a:r>
              <a:rPr lang="ru-RU" sz="1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Является в дом во время праздника в роли небольшого гнома или </a:t>
            </a:r>
            <a:r>
              <a:rPr lang="ru-RU" sz="1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лепрекона</a:t>
            </a:r>
            <a:r>
              <a:rPr lang="ru-RU" sz="1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Обычно его сопровождает старая ведьма </a:t>
            </a:r>
            <a:r>
              <a:rPr lang="ru-RU" sz="1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Бефана</a:t>
            </a:r>
            <a:r>
              <a:rPr lang="ru-RU" sz="1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В дома они пробираются с крыши, через дымоход или открытое окно. Подарки раскладываются не под елку, а в носки, развешанные над камином.</a:t>
            </a:r>
          </a:p>
          <a:p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5" name="Picture 1" descr="C:\Users\1\Desktop\печать\19\452875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4432" y="3933056"/>
            <a:ext cx="2899568" cy="37114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805781/a858e3f2-f0a9-460b-8582-b687d6a2e018/s1200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-612576" y="-315416"/>
            <a:ext cx="10657184" cy="8037512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1760" y="548680"/>
            <a:ext cx="6149280" cy="1752600"/>
          </a:xfrm>
        </p:spPr>
        <p:txBody>
          <a:bodyPr>
            <a:normAutofit fontScale="25000" lnSpcReduction="20000"/>
          </a:bodyPr>
          <a:lstStyle/>
          <a:p>
            <a:pPr fontAlgn="base"/>
            <a:r>
              <a:rPr lang="ru-RU" sz="112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Йоулупукки</a:t>
            </a:r>
            <a:endParaRPr lang="ru-RU" sz="11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1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(Финляндия)</a:t>
            </a:r>
          </a:p>
          <a:p>
            <a:pPr algn="just" fontAlgn="base"/>
            <a:r>
              <a:rPr lang="ru-RU" sz="1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Живет </a:t>
            </a:r>
            <a:r>
              <a:rPr lang="ru-RU" sz="1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Йоулупукки</a:t>
            </a:r>
            <a:r>
              <a:rPr lang="ru-RU" sz="1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вместе со своей женой </a:t>
            </a:r>
            <a:r>
              <a:rPr lang="ru-RU" sz="1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Муори</a:t>
            </a:r>
            <a:r>
              <a:rPr lang="ru-RU" sz="1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а готовить подарки для детишек, дедушке помогают сказочные гномы. Волшебник развозит гостинцы под Рождество на летающей упряжке.</a:t>
            </a:r>
          </a:p>
          <a:p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2" name="Picture 2" descr="4 5 - 10 знаменитых братьев Деда Мороза в разных странах мир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8474" y="3573016"/>
            <a:ext cx="5795526" cy="36222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805781/a858e3f2-f0a9-460b-8582-b687d6a2e018/s1200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-684584" y="-387424"/>
            <a:ext cx="10729192" cy="8037512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83160" y="260648"/>
            <a:ext cx="7560840" cy="1728192"/>
          </a:xfrm>
        </p:spPr>
        <p:txBody>
          <a:bodyPr>
            <a:noAutofit/>
          </a:bodyPr>
          <a:lstStyle/>
          <a:p>
            <a:r>
              <a:rPr lang="ru-RU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Пер-Ноэль</a:t>
            </a:r>
            <a:endParaRPr lang="ru-RU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(Франция)</a:t>
            </a:r>
          </a:p>
          <a:p>
            <a:pPr algn="just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Бродит по крышам домов с большим мешком за спиной и забрасывает послушным детям подарки через открытые окна. А к тем детишкам, что вели себя плохо, приходит злой брат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Пер-Ноэля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Пер-Фуэрте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В руках он держит розги, предназначенные для капризных и упрямых детей.</a:t>
            </a:r>
          </a:p>
          <a:p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805781/a858e3f2-f0a9-460b-8582-b687d6a2e018/s1200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-612576" y="-315416"/>
            <a:ext cx="10657184" cy="8037512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99792" y="404664"/>
            <a:ext cx="6149280" cy="1752600"/>
          </a:xfrm>
        </p:spPr>
        <p:txBody>
          <a:bodyPr>
            <a:normAutofit fontScale="25000" lnSpcReduction="20000"/>
          </a:bodyPr>
          <a:lstStyle/>
          <a:p>
            <a:r>
              <a:rPr lang="ru-RU" sz="1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Зюзя</a:t>
            </a:r>
          </a:p>
          <a:p>
            <a:r>
              <a:rPr lang="ru-RU" sz="1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(Белоруссия)</a:t>
            </a:r>
          </a:p>
          <a:p>
            <a:pPr algn="just"/>
            <a:r>
              <a:rPr lang="ru-RU" sz="1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Носит длинную серую бороду и белый кожух, весь год он скитается по лесам и приходит к людям только в Новый год. Узнать о приближении можно по узорам на стекле – чем они красочнее, тем ближе старец подбирается к дому.</a:t>
            </a:r>
          </a:p>
          <a:p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805781/a858e3f2-f0a9-460b-8582-b687d6a2e018/s1200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-612576" y="-315416"/>
            <a:ext cx="10657184" cy="8037512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71800" y="1124744"/>
            <a:ext cx="6149280" cy="17526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Спасибо за внимание, 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 встречи!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 descr="https://www.chitalnya.ru/upload2/817/e5d3fda452881af7ce882ee8444647fe.jpg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2060848"/>
            <a:ext cx="4032448" cy="54034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805781/a858e3f2-f0a9-460b-8582-b687d6a2e018/s1200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-612576" y="-315416"/>
            <a:ext cx="10657184" cy="8037512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1760" y="980728"/>
            <a:ext cx="7200800" cy="5688632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старину Деда Мороза называли по-разному: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-Дед Трескун;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-Мороз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Ёлкич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Студенец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-Дед;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-Мороз;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Морозка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-Красный нос;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-Мороз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Иваныч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805781/a858e3f2-f0a9-460b-8582-b687d6a2e018/s1200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-612576" y="-315416"/>
            <a:ext cx="10657184" cy="8037512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95936" y="404664"/>
            <a:ext cx="4817640" cy="1752600"/>
          </a:xfrm>
        </p:spPr>
        <p:txBody>
          <a:bodyPr>
            <a:noAutofit/>
          </a:bodyPr>
          <a:lstStyle/>
          <a:p>
            <a:pPr algn="just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Раньше нрав у Деда был довольно суров и крут. Он не только одаривал тех, кто ему угодил, но и карал строптивцев – ударом посоха замораживал до смерти.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Когда в России стали встречать новый год зимой, в ночь с 31 декабря на 1 января, Дед Мороз стал главным героем нашего праздника. Его характер изменился: он подобрел и стал приносить детям подарки в новогоднюю ночь.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805781/a858e3f2-f0a9-460b-8582-b687d6a2e018/s1200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-612576" y="-315416"/>
            <a:ext cx="10657184" cy="8037512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94720" y="1484784"/>
            <a:ext cx="6149280" cy="175260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День рождение у Дедушки Мороза 18 ноября, ему больше 2000 лет, сколько точно ему лет никто не знает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2" name="Picture 4" descr="https://s7.hostingkartinok.com/uploads/images/2014/10/721498144453b885336d14ca34559f1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3356992"/>
            <a:ext cx="4032448" cy="40324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805781/a858e3f2-f0a9-460b-8582-b687d6a2e018/s1200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-612576" y="-315416"/>
            <a:ext cx="10657184" cy="8037512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11760" y="980728"/>
            <a:ext cx="4320480" cy="1728192"/>
          </a:xfrm>
        </p:spPr>
        <p:txBody>
          <a:bodyPr>
            <a:noAutofit/>
          </a:bodyPr>
          <a:lstStyle/>
          <a:p>
            <a:pPr algn="just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Дед Мороз — вовсе не одинокий старик, живущий со своей внучкой Снегурочкой. Его женой Зима. У них три сына — Декабрь, Январь и Февраль. Один из них женился на девушке по имени Вьюга, у них-то и родилась Снегурочка. 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70" name="Picture 6" descr="https://avatars.mds.yandex.net/get-pdb/1514218/addd9e33-dd2e-4641-8960-ec28a41bca45/s12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2636912"/>
            <a:ext cx="3586808" cy="35868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805781/a858e3f2-f0a9-460b-8582-b687d6a2e018/s1200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-612576" y="-315416"/>
            <a:ext cx="10657184" cy="8037512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87824" y="836712"/>
            <a:ext cx="6437312" cy="17526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Живёт Дедушка Мороз в Великом Устюге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6" name="Picture 2" descr="http://i.imgur.com/eIpsGW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2204864"/>
            <a:ext cx="6624736" cy="4421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805781/a858e3f2-f0a9-460b-8582-b687d6a2e018/s1200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-612576" y="-315416"/>
            <a:ext cx="10657184" cy="8037512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94720" y="908720"/>
            <a:ext cx="6149280" cy="17526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доме Деда Мороза два этажа и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12 комнат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18" name="Picture 2" descr="https://s12.stc.all.kpcdn.net/russia/wp-content/uploads/2019/11/Elka-v-dome-deda-moroz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7261" y="2060848"/>
            <a:ext cx="7040782" cy="43924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805781/a858e3f2-f0a9-460b-8582-b687d6a2e018/s1200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-612576" y="-315416"/>
            <a:ext cx="10657184" cy="8037512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3200" y="2708920"/>
            <a:ext cx="6149280" cy="175260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 Дедушки Мороза много братьев, которые живут в разных странах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805781/a858e3f2-f0a9-460b-8582-b687d6a2e018/s1200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-612576" y="-315416"/>
            <a:ext cx="10657184" cy="8037512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476672"/>
            <a:ext cx="5184576" cy="175260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Санта Клаус 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(США, Австралия)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Передвигается Санта по воздуху, на летающей упряжке с оленями. Считается, что в рождественскую ночь он пролазит через дымоход в дом и оставляет подарки под елью.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1484784"/>
            <a:ext cx="3430895" cy="5589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402</Words>
  <Application>Microsoft Office PowerPoint</Application>
  <PresentationFormat>Экран (4:3)</PresentationFormat>
  <Paragraphs>35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«Всё про Деда Мороза»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«Всё про Деда Мороза»</dc:title>
  <dc:creator>Баскакова</dc:creator>
  <cp:lastModifiedBy>1</cp:lastModifiedBy>
  <cp:revision>10</cp:revision>
  <dcterms:created xsi:type="dcterms:W3CDTF">2019-12-29T18:47:20Z</dcterms:created>
  <dcterms:modified xsi:type="dcterms:W3CDTF">2019-12-29T20:17:40Z</dcterms:modified>
</cp:coreProperties>
</file>