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2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BF3A6-103C-4C87-AB2D-5F2CA1A289DA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B9248-9113-4F73-B741-639F2ACBD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244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BF3A6-103C-4C87-AB2D-5F2CA1A289DA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B9248-9113-4F73-B741-639F2ACBD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70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BF3A6-103C-4C87-AB2D-5F2CA1A289DA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B9248-9113-4F73-B741-639F2ACBD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719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BF3A6-103C-4C87-AB2D-5F2CA1A289DA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B9248-9113-4F73-B741-639F2ACBD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705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BF3A6-103C-4C87-AB2D-5F2CA1A289DA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B9248-9113-4F73-B741-639F2ACBD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729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BF3A6-103C-4C87-AB2D-5F2CA1A289DA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B9248-9113-4F73-B741-639F2ACBD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110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BF3A6-103C-4C87-AB2D-5F2CA1A289DA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B9248-9113-4F73-B741-639F2ACBD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103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BF3A6-103C-4C87-AB2D-5F2CA1A289DA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B9248-9113-4F73-B741-639F2ACBD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399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BF3A6-103C-4C87-AB2D-5F2CA1A289DA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B9248-9113-4F73-B741-639F2ACBD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235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BF3A6-103C-4C87-AB2D-5F2CA1A289DA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B9248-9113-4F73-B741-639F2ACBD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04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BF3A6-103C-4C87-AB2D-5F2CA1A289DA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B9248-9113-4F73-B741-639F2ACBD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187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BF3A6-103C-4C87-AB2D-5F2CA1A289DA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B9248-9113-4F73-B741-639F2ACBD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836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953551"/>
            <a:ext cx="9144000" cy="2387600"/>
          </a:xfrm>
        </p:spPr>
        <p:txBody>
          <a:bodyPr>
            <a:normAutofit/>
          </a:bodyPr>
          <a:lstStyle/>
          <a:p>
            <a:r>
              <a:rPr lang="ru-RU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>Порядковые числительные</a:t>
            </a:r>
            <a:endParaRPr lang="ru-RU"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Выборочный диктант</a:t>
            </a:r>
          </a:p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6 класс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38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Использованные материалы</a:t>
            </a:r>
            <a:endParaRPr lang="ru-RU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1">
              <a:alpha val="53000"/>
            </a:schemeClr>
          </a:solidFill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Учебник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: Русский язык.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6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класс. </a:t>
            </a:r>
            <a:r>
              <a:rPr lang="ru-RU" sz="3600" dirty="0" err="1">
                <a:latin typeface="Arial" panose="020B0604020202020204" pitchFamily="34" charset="0"/>
                <a:cs typeface="Arial" panose="020B0604020202020204" pitchFamily="34" charset="0"/>
              </a:rPr>
              <a:t>Ладыженская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 Т.А., Баранов М.Т., </a:t>
            </a:r>
            <a:r>
              <a:rPr lang="ru-RU" sz="3600" dirty="0" err="1">
                <a:latin typeface="Arial" panose="020B0604020202020204" pitchFamily="34" charset="0"/>
                <a:cs typeface="Arial" panose="020B0604020202020204" pitchFamily="34" charset="0"/>
              </a:rPr>
              <a:t>Тростенцова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 Л.А. и др. -  М.: 2018 –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148с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Изображение фона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http://www.allwhitebackground.com/images/6/School-Powerpoint-Background-Pictures.jpg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7091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067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Вспомним</a:t>
            </a:r>
            <a:endParaRPr lang="ru-RU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5415" y="1266093"/>
            <a:ext cx="4600136" cy="5176910"/>
          </a:xfrm>
          <a:solidFill>
            <a:schemeClr val="bg1">
              <a:alpha val="53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900" b="1" dirty="0">
                <a:latin typeface="Arial" panose="020B0604020202020204" pitchFamily="34" charset="0"/>
                <a:cs typeface="Arial" panose="020B0604020202020204" pitchFamily="34" charset="0"/>
              </a:rPr>
              <a:t>Порядковые числительные </a:t>
            </a:r>
            <a:r>
              <a:rPr lang="ru-RU" sz="3900" dirty="0">
                <a:latin typeface="Arial" panose="020B0604020202020204" pitchFamily="34" charset="0"/>
                <a:cs typeface="Arial" panose="020B0604020202020204" pitchFamily="34" charset="0"/>
              </a:rPr>
              <a:t>обозначают порядок предметов при счете. Отвечают на вопрос: </a:t>
            </a:r>
            <a:r>
              <a:rPr lang="ru-RU" sz="3900" i="1" dirty="0">
                <a:latin typeface="Arial" panose="020B0604020202020204" pitchFamily="34" charset="0"/>
                <a:cs typeface="Arial" panose="020B0604020202020204" pitchFamily="34" charset="0"/>
              </a:rPr>
              <a:t>какой?  который? </a:t>
            </a:r>
            <a:r>
              <a:rPr lang="ru-RU" sz="3900" dirty="0">
                <a:latin typeface="Arial" panose="020B0604020202020204" pitchFamily="34" charset="0"/>
                <a:cs typeface="Arial" panose="020B0604020202020204" pitchFamily="34" charset="0"/>
              </a:rPr>
              <a:t>Изменяются по роду, числу и падежу. </a:t>
            </a:r>
            <a:r>
              <a:rPr lang="ru-RU" sz="3000" dirty="0"/>
              <a:t/>
            </a:r>
            <a:br>
              <a:rPr lang="ru-RU" sz="3000" dirty="0"/>
            </a:br>
            <a:r>
              <a:rPr lang="ru-RU" i="1" dirty="0"/>
              <a:t/>
            </a:r>
            <a:br>
              <a:rPr lang="ru-RU" i="1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81872" y="1266093"/>
            <a:ext cx="5324035" cy="2308324"/>
          </a:xfrm>
          <a:prstGeom prst="rect">
            <a:avLst/>
          </a:prstGeom>
          <a:solidFill>
            <a:schemeClr val="bg1">
              <a:alpha val="53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Например: </a:t>
            </a:r>
          </a:p>
          <a:p>
            <a:r>
              <a:rPr lang="ru-RU" sz="3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сорок пятое упражнение, третье августа.</a:t>
            </a:r>
            <a:endParaRPr lang="ru-RU" sz="3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0232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680" y="361279"/>
            <a:ext cx="8159261" cy="6119446"/>
          </a:xfrm>
          <a:effectLst>
            <a:softEdge rad="38100"/>
          </a:effectLst>
        </p:spPr>
      </p:pic>
    </p:spTree>
    <p:extLst>
      <p:ext uri="{BB962C8B-B14F-4D97-AF65-F5344CB8AC3E}">
        <p14:creationId xmlns:p14="http://schemas.microsoft.com/office/powerpoint/2010/main" val="1096195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Порядковые числительные</a:t>
            </a:r>
            <a:endParaRPr lang="ru-RU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1">
              <a:alpha val="53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/>
              <a:t>Задание</a:t>
            </a:r>
          </a:p>
          <a:p>
            <a:pPr marL="0" indent="0">
              <a:buNone/>
            </a:pPr>
            <a:r>
              <a:rPr lang="ru-RU" sz="4000" dirty="0" smtClean="0"/>
              <a:t>Из предложений выпишите только </a:t>
            </a:r>
            <a:r>
              <a:rPr lang="ru-RU" sz="4000" i="1" dirty="0" smtClean="0"/>
              <a:t>порядковые</a:t>
            </a:r>
            <a:r>
              <a:rPr lang="ru-RU" sz="4000" dirty="0" smtClean="0"/>
              <a:t> числительные, запишите их словами. Задайте вопрос, на который они отвечают и укажите их разряд по составу.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06444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Образец выполнения</a:t>
            </a:r>
            <a:endParaRPr lang="ru-RU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1">
              <a:alpha val="53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31 августа 1925 года.</a:t>
            </a:r>
          </a:p>
          <a:p>
            <a:pPr marL="0" indent="0">
              <a:buNone/>
            </a:pP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Тридцать первого августа тысяча девятьсот двадцать пятого года (</a:t>
            </a:r>
            <a:r>
              <a:rPr lang="ru-RU" sz="3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какого?)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– составное.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14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Материал для учителя</a:t>
            </a:r>
            <a:endParaRPr lang="ru-RU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1">
              <a:alpha val="53000"/>
            </a:schemeClr>
          </a:solidFill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Первый телефонный разговор состоялся 31 декабря между Петербургом и Москвой.</a:t>
            </a:r>
            <a:b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Первая телефонная станция открылась в 1882 году в Москве.</a:t>
            </a:r>
            <a:b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В русских летописях  первые сведения о погодных условиях относятся к 860 году.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5215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Проверь себя</a:t>
            </a:r>
            <a:endParaRPr lang="ru-RU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1">
              <a:alpha val="53000"/>
            </a:schemeClr>
          </a:solidFill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Тридцать первого декабря (</a:t>
            </a:r>
            <a:r>
              <a:rPr lang="ru-RU" sz="4000" i="1" dirty="0">
                <a:latin typeface="Arial" panose="020B0604020202020204" pitchFamily="34" charset="0"/>
                <a:cs typeface="Arial" panose="020B0604020202020204" pitchFamily="34" charset="0"/>
              </a:rPr>
              <a:t>какого</a:t>
            </a: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?) – составное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Тысяча восемьсот восемьдесят втором году (</a:t>
            </a:r>
            <a:r>
              <a:rPr lang="ru-RU" sz="4000" i="1" dirty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000" i="1" dirty="0">
                <a:latin typeface="Arial" panose="020B0604020202020204" pitchFamily="34" charset="0"/>
                <a:cs typeface="Arial" panose="020B0604020202020204" pitchFamily="34" charset="0"/>
              </a:rPr>
              <a:t>каком</a:t>
            </a: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?) – составное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Восемьсот шестидесятому году (</a:t>
            </a:r>
            <a:r>
              <a:rPr lang="ru-RU" sz="4000" i="1" dirty="0">
                <a:latin typeface="Arial" panose="020B0604020202020204" pitchFamily="34" charset="0"/>
                <a:cs typeface="Arial" panose="020B0604020202020204" pitchFamily="34" charset="0"/>
              </a:rPr>
              <a:t>к какому</a:t>
            </a: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?) – составное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1541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Оцени работу</a:t>
            </a:r>
            <a:endParaRPr lang="ru-RU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1">
              <a:alpha val="53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0 ошибок – «5»</a:t>
            </a:r>
          </a:p>
          <a:p>
            <a:pPr marL="0" indent="0">
              <a:buNone/>
            </a:pP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1 ошибка – «4»</a:t>
            </a:r>
          </a:p>
          <a:p>
            <a:pPr marL="0" indent="0">
              <a:buNone/>
            </a:pP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2 ошибки – «3»</a:t>
            </a:r>
          </a:p>
          <a:p>
            <a:pPr marL="0" indent="0">
              <a:buNone/>
            </a:pP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3 ошибки – работа не оценивается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345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Сведения об авторе</a:t>
            </a:r>
            <a:endParaRPr lang="ru-RU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297" y="1690688"/>
            <a:ext cx="3263503" cy="4351338"/>
          </a:xfrm>
          <a:effectLst>
            <a:softEdge rad="76200"/>
          </a:effectLst>
        </p:spPr>
      </p:pic>
      <p:sp>
        <p:nvSpPr>
          <p:cNvPr id="5" name="TextBox 4"/>
          <p:cNvSpPr txBox="1"/>
          <p:nvPr/>
        </p:nvSpPr>
        <p:spPr>
          <a:xfrm>
            <a:off x="1130206" y="1828801"/>
            <a:ext cx="6668086" cy="3416320"/>
          </a:xfrm>
          <a:prstGeom prst="rect">
            <a:avLst/>
          </a:prstGeom>
          <a:solidFill>
            <a:schemeClr val="bg1">
              <a:alpha val="53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Гусамова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Кристина </a:t>
            </a:r>
            <a:r>
              <a:rPr lang="ru-RU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Рафаильевна</a:t>
            </a:r>
            <a:endParaRPr lang="ru-RU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Студентка факультета </a:t>
            </a:r>
            <a:r>
              <a:rPr lang="ru-RU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фиолологии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НФИ </a:t>
            </a:r>
            <a:r>
              <a:rPr lang="ru-RU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КемГУ</a:t>
            </a:r>
            <a:endParaRPr lang="ru-RU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Эл. почта: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kristina.gusamova@yandex.ru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472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198</Words>
  <Application>Microsoft Office PowerPoint</Application>
  <PresentationFormat>Широкоэкранный</PresentationFormat>
  <Paragraphs>34</Paragraphs>
  <Slides>10</Slides>
  <Notes>0</Notes>
  <HiddenSlides>3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Порядковые числительные</vt:lpstr>
      <vt:lpstr>Вспомним</vt:lpstr>
      <vt:lpstr>Презентация PowerPoint</vt:lpstr>
      <vt:lpstr>Порядковые числительные</vt:lpstr>
      <vt:lpstr>Образец выполнения</vt:lpstr>
      <vt:lpstr>Материал для учителя</vt:lpstr>
      <vt:lpstr>Проверь себя</vt:lpstr>
      <vt:lpstr>Оцени работу</vt:lpstr>
      <vt:lpstr>Сведения об авторе</vt:lpstr>
      <vt:lpstr>Использованные материалы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Порядковые числительные</dc:title>
  <dc:creator>Компьютер</dc:creator>
  <cp:lastModifiedBy>Компьютер</cp:lastModifiedBy>
  <cp:revision>7</cp:revision>
  <dcterms:created xsi:type="dcterms:W3CDTF">2019-11-11T11:36:00Z</dcterms:created>
  <dcterms:modified xsi:type="dcterms:W3CDTF">2019-12-20T09:46:51Z</dcterms:modified>
</cp:coreProperties>
</file>