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261" autoAdjust="0"/>
  </p:normalViewPr>
  <p:slideViewPr>
    <p:cSldViewPr>
      <p:cViewPr varScale="1">
        <p:scale>
          <a:sx n="104" d="100"/>
          <a:sy n="104" d="100"/>
        </p:scale>
        <p:origin x="-9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A17AFE-66E7-4A03-8F73-BD15E7029064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4BDB5B-BCC3-4AC9-8510-C003F459A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17AFE-66E7-4A03-8F73-BD15E7029064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BDB5B-BCC3-4AC9-8510-C003F459A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17AFE-66E7-4A03-8F73-BD15E7029064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BDB5B-BCC3-4AC9-8510-C003F459A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17AFE-66E7-4A03-8F73-BD15E7029064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BDB5B-BCC3-4AC9-8510-C003F459A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17AFE-66E7-4A03-8F73-BD15E7029064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BDB5B-BCC3-4AC9-8510-C003F459A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17AFE-66E7-4A03-8F73-BD15E7029064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BDB5B-BCC3-4AC9-8510-C003F459A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17AFE-66E7-4A03-8F73-BD15E7029064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BDB5B-BCC3-4AC9-8510-C003F459A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17AFE-66E7-4A03-8F73-BD15E7029064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BDB5B-BCC3-4AC9-8510-C003F459A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17AFE-66E7-4A03-8F73-BD15E7029064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BDB5B-BCC3-4AC9-8510-C003F459A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0A17AFE-66E7-4A03-8F73-BD15E7029064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BDB5B-BCC3-4AC9-8510-C003F459A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A17AFE-66E7-4A03-8F73-BD15E7029064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4BDB5B-BCC3-4AC9-8510-C003F459A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0A17AFE-66E7-4A03-8F73-BD15E7029064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14BDB5B-BCC3-4AC9-8510-C003F459A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rzenlib.ru/writers/persons/?ID=334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rzenlib.ru/booklovers/club_conference/detail.php?ID=1156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rzenlib.ru/booklovers/club_conference/detail.php?ID=67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068638"/>
            <a:ext cx="7772400" cy="1179512"/>
          </a:xfrm>
        </p:spPr>
        <p:txBody>
          <a:bodyPr/>
          <a:lstStyle/>
          <a:p>
            <a:r>
              <a:rPr lang="ru-RU" sz="4000" dirty="0">
                <a:solidFill>
                  <a:schemeClr val="tx1"/>
                </a:solidFill>
              </a:rPr>
              <a:t>Занятие </a:t>
            </a:r>
            <a:r>
              <a:rPr lang="ru-RU" sz="4000" dirty="0" smtClean="0">
                <a:solidFill>
                  <a:schemeClr val="tx1"/>
                </a:solidFill>
              </a:rPr>
              <a:t>30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724400"/>
            <a:ext cx="7777163" cy="792163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Автор: </a:t>
            </a:r>
            <a:r>
              <a:rPr lang="ru-RU" dirty="0">
                <a:solidFill>
                  <a:schemeClr val="tx1"/>
                </a:solidFill>
              </a:rPr>
              <a:t>Пупышева Л.Н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49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МОАУ «Гимназия имени Александра Грина» г. Кирова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042988" y="1412875"/>
            <a:ext cx="70580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/>
              <a:t>Литература Вятского края</a:t>
            </a:r>
          </a:p>
          <a:p>
            <a:pPr algn="ctr">
              <a:spcBef>
                <a:spcPct val="50000"/>
              </a:spcBef>
            </a:pPr>
            <a:r>
              <a:rPr lang="ru-RU" sz="4000"/>
              <a:t>5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481328"/>
            <a:ext cx="8715436" cy="50909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творчеством какой вятской поэтессы Вы познакомились?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 Какие эмоции и чувства вызвала у Вас стихотворения Е. Наумовой?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 Какое стихотворение особенно понравилось. Почему?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4) Можем ли мы гордиться своими земляками?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Попытайтесь написать небольшое стихотворение на свободную тему.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Проанализируйте стихотворение, которое Вам особенно понравилось.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00131"/>
          </a:xfrm>
        </p:spPr>
        <p:txBody>
          <a:bodyPr/>
          <a:lstStyle/>
          <a:p>
            <a:r>
              <a:rPr lang="ru-RU" dirty="0" smtClean="0"/>
              <a:t>Тема занятия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500174"/>
            <a:ext cx="8501122" cy="250033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 С. Наумова   </a:t>
            </a:r>
            <a:endParaRPr lang="ru-RU" sz="4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Край ты мой, любимый с детства…».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142984"/>
            <a:ext cx="8643998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1) познакомить учащихся с творчеством Е.С. Наумовой, отработать  навык анализа лирического произведения, совершенствовать навык правильного, осознанного и выразительного чтения;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2) развивать творческие способности учеников;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3) воспитывать у учащихся осознавать свои эмоции и чувствовать эмоции других людей, воспринимать выразительность художественного слова, стремление совершенствовать свою речь.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Цель: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Стихи мои - страдание и труд. </a:t>
            </a:r>
          </a:p>
          <a:p>
            <a:pPr algn="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Стихи мои, открытые, как дети.</a:t>
            </a:r>
          </a:p>
          <a:p>
            <a:pPr algn="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Е. Наумова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352956" cy="61436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Елена Станиславовна родилась в Слободском районе Кировской области.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конце1970-х  годов была членом литературного клуба «Молодость» при Кировской писательской организации.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1990 году окончила Литературный институт им. Горького.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1989 года – член Союза писателей. Автор нескольких книг стихов и прозы.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571480"/>
            <a:ext cx="307183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86000" y="5691157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http://www.herzenlib.ru/writers/persons/?ID=3348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214290"/>
            <a:ext cx="4352956" cy="621510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Лауреат литературных премий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им. Л. Дьяконова,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им. 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Любовикова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им. Н. Заболоцкого. Победитель II и V Московских международных конкурсов «Золотое перо».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Номинант литературной премии «Ясная Поляна» им. Льва Толстого и финалист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Бунинской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премии за повесть «Серая кошка на белом облаке»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312" y="980728"/>
            <a:ext cx="359568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1438" y="0"/>
            <a:ext cx="2143125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... значимым для вятского прозаика и поэта</a:t>
            </a: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Елены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Станиславовны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Наумовой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  <a:hlinkClick r:id="rId3"/>
              </a:rPr>
              <a:t>http://www.herzenlib.ru/booklo…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71438" y="0"/>
            <a:ext cx="2143125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... значимым для вятского прозаика и поэта</a:t>
            </a: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Елены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Станиславовны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Наумовой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  <a:hlinkClick r:id="rId3"/>
              </a:rPr>
              <a:t>http://www.herzenlib.ru/booklo…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4040" y="6198990"/>
            <a:ext cx="4055919" cy="373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http://www.herzenlib.ru/booklo…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sz="half" idx="2"/>
          </p:nvPr>
        </p:nvSpPr>
        <p:spPr>
          <a:xfrm>
            <a:off x="4648200" y="285750"/>
            <a:ext cx="4210050" cy="62150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2009 году вышел 11 том Антологии Вятской литературы, где представлены избранные произведения Елены Наумовой – стихи, сказки, рассказы и повести.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книга, которая называется «Цветок папоротника», и стала победителем в областном конкурсе «Вятская книга - 2009» в номинации «Лучшее художественное издание».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4925" y="1607344"/>
            <a:ext cx="23431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571868" y="6143644"/>
            <a:ext cx="5429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http://www.herzenlib.ru/booklovers/club_conference/detail.php?ID=670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1142984"/>
            <a:ext cx="8572560" cy="5214974"/>
          </a:xfrm>
        </p:spPr>
        <p:txBody>
          <a:bodyPr>
            <a:normAutofit/>
          </a:bodyPr>
          <a:lstStyle/>
          <a:p>
            <a:pPr marL="624078" lvl="0" indent="-514350">
              <a:buClr>
                <a:schemeClr val="tx1"/>
              </a:buClr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Определите основные темы творчества Елены Наумовой?</a:t>
            </a:r>
          </a:p>
          <a:p>
            <a:pPr marL="624078" lvl="0" indent="-514350">
              <a:buClr>
                <a:schemeClr val="tx1"/>
              </a:buClr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каких стихотворениях Елена Наумова поднимает проблему поэта и поэзии? Легко ли писать стихотворения? Какими качествами должен обладать поэт?</a:t>
            </a:r>
          </a:p>
          <a:p>
            <a:pPr marL="624078" lvl="0" indent="-514350">
              <a:buClr>
                <a:schemeClr val="tx1"/>
              </a:buClr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Определите способ рифмовки в стихотворениях: «Стихи мои не так уж плохи…», «Зимняя сказка», «Девочка и дождь».</a:t>
            </a:r>
          </a:p>
          <a:p>
            <a:pPr marL="624078" lvl="0" indent="-514350">
              <a:buClr>
                <a:schemeClr val="tx1"/>
              </a:buClr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Какие эмоции и чувства вызвала у Вас стихотворения Е. Наумовой?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Аналитическая работа с текстом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 lnSpcReduction="10000"/>
          </a:bodyPr>
          <a:lstStyle/>
          <a:p>
            <a:pPr marL="624078" lvl="0" indent="-514350">
              <a:buClr>
                <a:schemeClr val="tx1"/>
              </a:buClr>
              <a:buFont typeface="+mj-lt"/>
              <a:buAutoNum type="arabicParenR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Тема, идея. Композиция 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движение поэтической мысли в произведении).</a:t>
            </a:r>
          </a:p>
          <a:p>
            <a:pPr marL="624078" lvl="0" indent="-514350">
              <a:buClr>
                <a:schemeClr val="tx1"/>
              </a:buClr>
              <a:buFont typeface="+mj-lt"/>
              <a:buAutoNum type="arabicParenR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Основное настроение поэта, чувство, которое он испытывал во время его написания.</a:t>
            </a:r>
          </a:p>
          <a:p>
            <a:pPr marL="624078" lvl="0" indent="-514350">
              <a:buClr>
                <a:schemeClr val="tx1"/>
              </a:buClr>
              <a:buFont typeface="+mj-lt"/>
              <a:buAutoNum type="arabicParenR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Основные особенности языка:</a:t>
            </a:r>
          </a:p>
          <a:p>
            <a:pPr marL="907542" lvl="1" indent="-514350"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художественно-выразительные средства (сравнения, эпитет, метафора, олицетворение, гипербола, повтор);</a:t>
            </a:r>
          </a:p>
          <a:p>
            <a:pPr marL="907542" lvl="1" indent="-514350"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поэтическая лексика (синонимы, антонимы, омонимы);</a:t>
            </a:r>
          </a:p>
          <a:p>
            <a:pPr marL="907542" lvl="1" indent="-514350"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использование явлений морфологии и синтаксиса.</a:t>
            </a:r>
          </a:p>
          <a:p>
            <a:pPr marL="624078" lvl="0" indent="-514350">
              <a:buClr>
                <a:schemeClr val="tx1"/>
              </a:buClr>
              <a:buFont typeface="+mj-lt"/>
              <a:buAutoNum type="arabicParenR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Ритм. Рифма.</a:t>
            </a:r>
          </a:p>
          <a:p>
            <a:pPr marL="624078" lvl="0" indent="-514350">
              <a:buClr>
                <a:schemeClr val="tx1"/>
              </a:buClr>
              <a:buFont typeface="+mj-lt"/>
              <a:buAutoNum type="arabicParenR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Жанровое своеобразие стихотворения.</a:t>
            </a:r>
          </a:p>
          <a:p>
            <a:pPr marL="624078" lvl="0" indent="-514350">
              <a:buClr>
                <a:schemeClr val="tx1"/>
              </a:buClr>
              <a:buFont typeface="+mj-lt"/>
              <a:buAutoNum type="arabicParenR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Черты лирического героя.</a:t>
            </a:r>
          </a:p>
          <a:p>
            <a:pPr marL="624078" lvl="0" indent="-514350">
              <a:buClr>
                <a:schemeClr val="tx1"/>
              </a:buClr>
              <a:buFont typeface="+mj-lt"/>
              <a:buAutoNum type="arabicParenR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Мое восприятие произведения. Что особенно понравилось? Какие моменты привлекли внимание?</a:t>
            </a: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all" dirty="0" smtClean="0">
                <a:latin typeface="Times New Roman" pitchFamily="18" charset="0"/>
                <a:cs typeface="Times New Roman" pitchFamily="18" charset="0"/>
              </a:rPr>
              <a:t>План анализа </a:t>
            </a:r>
            <a:br>
              <a:rPr lang="ru-RU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cap="all" dirty="0" smtClean="0">
                <a:latin typeface="Times New Roman" pitchFamily="18" charset="0"/>
                <a:cs typeface="Times New Roman" pitchFamily="18" charset="0"/>
              </a:rPr>
              <a:t>стихотворения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</TotalTime>
  <Words>532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Занятие 30</vt:lpstr>
      <vt:lpstr>Тема занятия</vt:lpstr>
      <vt:lpstr>Цель:</vt:lpstr>
      <vt:lpstr>Слайд 4</vt:lpstr>
      <vt:lpstr>Слайд 5</vt:lpstr>
      <vt:lpstr>Слайд 6</vt:lpstr>
      <vt:lpstr>Слайд 7</vt:lpstr>
      <vt:lpstr>Аналитическая работа с текстом</vt:lpstr>
      <vt:lpstr>План анализа  стихотворения </vt:lpstr>
      <vt:lpstr>Рефлексия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занятия</dc:title>
  <dc:creator>Admin</dc:creator>
  <cp:lastModifiedBy>Учитель</cp:lastModifiedBy>
  <cp:revision>16</cp:revision>
  <dcterms:created xsi:type="dcterms:W3CDTF">2012-09-15T18:42:31Z</dcterms:created>
  <dcterms:modified xsi:type="dcterms:W3CDTF">2019-12-20T09:30:10Z</dcterms:modified>
</cp:coreProperties>
</file>