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E686FA2-4180-4987-9A3A-4EB1AC582E4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4F1023-3350-4D6E-95C0-158B8CEC92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1179512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Занятие </a:t>
            </a:r>
            <a:r>
              <a:rPr lang="ru-RU" sz="4000" dirty="0" smtClean="0">
                <a:solidFill>
                  <a:schemeClr val="tx1"/>
                </a:solidFill>
              </a:rPr>
              <a:t>31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576" y="4653136"/>
            <a:ext cx="7777163" cy="792163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Автор: </a:t>
            </a:r>
            <a:r>
              <a:rPr lang="ru-RU" dirty="0">
                <a:solidFill>
                  <a:schemeClr val="tx1"/>
                </a:solidFill>
              </a:rPr>
              <a:t>Пупышева Л.Н</a:t>
            </a:r>
            <a:r>
              <a:rPr lang="ru-RU" dirty="0" smtClean="0">
                <a:solidFill>
                  <a:schemeClr val="tx1"/>
                </a:solidFill>
              </a:rPr>
              <a:t>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214421"/>
            <a:ext cx="8572560" cy="4000529"/>
          </a:xfrm>
        </p:spPr>
        <p:txBody>
          <a:bodyPr>
            <a:normAutofit/>
          </a:bodyPr>
          <a:lstStyle/>
          <a:p>
            <a:r>
              <a:rPr lang="ru-RU" b="1" dirty="0"/>
              <a:t>«Предчувствие чего-то необычного и волнующего</a:t>
            </a:r>
            <a:r>
              <a:rPr lang="ru-RU" b="1" dirty="0" smtClean="0"/>
              <a:t>…»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ru-RU" b="1" dirty="0" smtClean="0"/>
              <a:t> </a:t>
            </a:r>
            <a:r>
              <a:rPr lang="ru-RU" b="1" dirty="0"/>
              <a:t>Сказка Е. С. Наумовой «Снег и листва».</a:t>
            </a:r>
            <a:r>
              <a:rPr lang="ru-RU" dirty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8604"/>
            <a:ext cx="6400800" cy="7143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Тема занятия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6436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Вечная проблема – это взаимоотношения родителей и детей. Почему дети видят сказку за окном, а взрослые не всегда? Как гармонизировать эти взаимоотношения?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Перечислите главных героев сказки.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Перескажите историю Снега, Листвы и Ветра. Почему сказка оканчивается так печально?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4) Найдите в сказке волшебные моменты, прочитайте их выразительно.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5) Найдите приемы олицетворения.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6) Составьте вопросы для интервью с Е.С. Наумовой.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Аналитическая работа с текстом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Какие эмоции и чувства вызвала у Вас сказка  «Снег и листва» 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Е. Наумовой? 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 Составьте вопросы для интервью с Е.С. Наумовой.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2) Подготовьте выразительное чтение сказки.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3) Выучите наизусть отрывки, которые Вам особенно понравились.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Елена Станиславовна Наумова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// http://www.herzenlib.ru/writers/persons/?ID=3348</a:t>
            </a:r>
          </a:p>
          <a:p>
            <a:pPr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Наумова Е. С. Короткое лето: стихи и сказки о любви – Киров : Вятка, 1997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169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Занятие 31</vt:lpstr>
      <vt:lpstr>«Предчувствие чего-то необычного и волнующего…»  Сказка Е. С. Наумовой «Снег и листва». </vt:lpstr>
      <vt:lpstr>Аналитическая работа с текстом</vt:lpstr>
      <vt:lpstr>Рефлексия</vt:lpstr>
      <vt:lpstr>Домашнее задание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«Предчувствие чего-то необычного и волнующего…»  Сказка Е. С. Наумовой «Снег и листва». </dc:title>
  <dc:creator>Admin</dc:creator>
  <cp:lastModifiedBy>Учитель</cp:lastModifiedBy>
  <cp:revision>9</cp:revision>
  <dcterms:created xsi:type="dcterms:W3CDTF">2012-09-15T19:56:56Z</dcterms:created>
  <dcterms:modified xsi:type="dcterms:W3CDTF">2019-12-20T09:30:29Z</dcterms:modified>
</cp:coreProperties>
</file>