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FF5B"/>
    <a:srgbClr val="FF6699"/>
    <a:srgbClr val="00FF00"/>
    <a:srgbClr val="8D6FFB"/>
    <a:srgbClr val="FFFFFF"/>
    <a:srgbClr val="9933FF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40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91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72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8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829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96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977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6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0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03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08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BED32-A607-422C-957A-360C9537AF6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E502D-DA75-4F77-AB3E-23B967B950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71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audio" Target="../media/audio9.wav"/><Relationship Id="rId7" Type="http://schemas.openxmlformats.org/officeDocument/2006/relationships/image" Target="../media/image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6.jpg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audio" Target="../media/audio10.wav"/><Relationship Id="rId7" Type="http://schemas.openxmlformats.org/officeDocument/2006/relationships/image" Target="../media/image1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23.jpg"/><Relationship Id="rId9" Type="http://schemas.openxmlformats.org/officeDocument/2006/relationships/image" Target="../media/image9.jp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audio" Target="../media/audio11.wav"/><Relationship Id="rId7" Type="http://schemas.openxmlformats.org/officeDocument/2006/relationships/image" Target="../media/image14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6.jpg"/><Relationship Id="rId4" Type="http://schemas.openxmlformats.org/officeDocument/2006/relationships/image" Target="../media/image24.jpg"/><Relationship Id="rId9" Type="http://schemas.openxmlformats.org/officeDocument/2006/relationships/image" Target="../media/image3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audio" Target="../media/audio12.wav"/><Relationship Id="rId7" Type="http://schemas.openxmlformats.org/officeDocument/2006/relationships/image" Target="../media/image16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4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audio" Target="../media/audio2.wav"/><Relationship Id="rId7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audio" Target="../media/audio3.wav"/><Relationship Id="rId7" Type="http://schemas.openxmlformats.org/officeDocument/2006/relationships/image" Target="../media/image1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audio" Target="../media/audio4.wav"/><Relationship Id="rId7" Type="http://schemas.openxmlformats.org/officeDocument/2006/relationships/image" Target="../media/image15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audio" Target="../media/audio5.wav"/><Relationship Id="rId7" Type="http://schemas.openxmlformats.org/officeDocument/2006/relationships/image" Target="../media/image6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0.jp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audio" Target="../media/audio6.wav"/><Relationship Id="rId7" Type="http://schemas.openxmlformats.org/officeDocument/2006/relationships/image" Target="../media/image1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9.jpg"/><Relationship Id="rId4" Type="http://schemas.openxmlformats.org/officeDocument/2006/relationships/image" Target="../media/image1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audio" Target="../media/audio7.wav"/><Relationship Id="rId7" Type="http://schemas.openxmlformats.org/officeDocument/2006/relationships/image" Target="../media/image3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10.jpg"/><Relationship Id="rId4" Type="http://schemas.openxmlformats.org/officeDocument/2006/relationships/image" Target="../media/image19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g"/><Relationship Id="rId3" Type="http://schemas.openxmlformats.org/officeDocument/2006/relationships/audio" Target="../media/audio8.wav"/><Relationship Id="rId7" Type="http://schemas.openxmlformats.org/officeDocument/2006/relationships/image" Target="../media/image9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20.jpg"/><Relationship Id="rId9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audio" Target="../media/audio5.wav"/><Relationship Id="rId7" Type="http://schemas.openxmlformats.org/officeDocument/2006/relationships/image" Target="../media/image10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4.jpg"/><Relationship Id="rId4" Type="http://schemas.openxmlformats.org/officeDocument/2006/relationships/image" Target="../media/image21.jpg"/><Relationship Id="rId9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32634" y="5065900"/>
            <a:ext cx="29113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Выполнила</a:t>
            </a:r>
            <a:r>
              <a:rPr lang="ru-RU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: воспитатель </a:t>
            </a:r>
          </a:p>
          <a:p>
            <a:r>
              <a:rPr lang="ru-RU" sz="16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МБДОУ «Детский сад №8» </a:t>
            </a:r>
            <a:r>
              <a:rPr lang="ru-RU" sz="1600" b="1" dirty="0" err="1" smtClean="0">
                <a:solidFill>
                  <a:srgbClr val="002060"/>
                </a:solidFill>
                <a:latin typeface="Comic Sans MS" panose="030F0702030302020204" pitchFamily="66" charset="0"/>
              </a:rPr>
              <a:t>Желтухина</a:t>
            </a:r>
            <a:r>
              <a:rPr lang="ru-RU" sz="1600" b="1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 Н. Ю.</a:t>
            </a:r>
            <a:endParaRPr lang="ru-RU" sz="1600" b="1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69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7" t="2087" r="8894" b="780"/>
          <a:stretch/>
        </p:blipFill>
        <p:spPr>
          <a:xfrm>
            <a:off x="1513210" y="2825012"/>
            <a:ext cx="3066425" cy="330536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4" t="4172" r="12753" b="13825"/>
          <a:stretch/>
        </p:blipFill>
        <p:spPr>
          <a:xfrm>
            <a:off x="4844454" y="544426"/>
            <a:ext cx="2013678" cy="1741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43" t="8825" r="6847" b="14096"/>
          <a:stretch/>
        </p:blipFill>
        <p:spPr>
          <a:xfrm>
            <a:off x="7063902" y="544426"/>
            <a:ext cx="1883966" cy="1741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9" t="7555" r="7865" b="12739"/>
          <a:stretch/>
        </p:blipFill>
        <p:spPr>
          <a:xfrm>
            <a:off x="2590801" y="544427"/>
            <a:ext cx="1988834" cy="1741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Группа 7"/>
          <p:cNvGrpSpPr/>
          <p:nvPr/>
        </p:nvGrpSpPr>
        <p:grpSpPr>
          <a:xfrm>
            <a:off x="5746167" y="3747034"/>
            <a:ext cx="1647826" cy="1632776"/>
            <a:chOff x="858366" y="1394523"/>
            <a:chExt cx="1866752" cy="178274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858366" y="1394523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8" t="12541" r="8200" b="13673"/>
          <a:stretch/>
        </p:blipFill>
        <p:spPr>
          <a:xfrm>
            <a:off x="316359" y="499419"/>
            <a:ext cx="2068672" cy="1786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47032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23 0.01273 L 0.56458 0.4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09" y="2240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breez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8" r="7507"/>
          <a:stretch/>
        </p:blipFill>
        <p:spPr>
          <a:xfrm>
            <a:off x="2552853" y="899018"/>
            <a:ext cx="3623737" cy="341057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5BFF5B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92" t="9760" r="8269" b="11197"/>
          <a:stretch/>
        </p:blipFill>
        <p:spPr>
          <a:xfrm>
            <a:off x="441301" y="466724"/>
            <a:ext cx="1718555" cy="15741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BFF5B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70" t="7733" r="17241" b="13161"/>
          <a:stretch/>
        </p:blipFill>
        <p:spPr>
          <a:xfrm>
            <a:off x="441301" y="2604305"/>
            <a:ext cx="1659622" cy="15887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BFF5B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26" t="11374" r="10037" b="12879"/>
          <a:stretch/>
        </p:blipFill>
        <p:spPr>
          <a:xfrm>
            <a:off x="3743325" y="4840779"/>
            <a:ext cx="1876425" cy="16325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BFF5B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Группа 9"/>
          <p:cNvGrpSpPr/>
          <p:nvPr/>
        </p:nvGrpSpPr>
        <p:grpSpPr>
          <a:xfrm>
            <a:off x="6977588" y="2137692"/>
            <a:ext cx="1514475" cy="1333500"/>
            <a:chOff x="6758513" y="2000250"/>
            <a:chExt cx="1514475" cy="1333500"/>
          </a:xfrm>
        </p:grpSpPr>
        <p:sp>
          <p:nvSpPr>
            <p:cNvPr id="8" name="Прямоугольник с двумя скругленными противолежащими углами 7"/>
            <p:cNvSpPr/>
            <p:nvPr/>
          </p:nvSpPr>
          <p:spPr>
            <a:xfrm>
              <a:off x="6758513" y="2000250"/>
              <a:ext cx="1514475" cy="1333500"/>
            </a:xfrm>
            <a:prstGeom prst="round2Diag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225238" y="2113002"/>
              <a:ext cx="8667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1" t="2631" r="7481" b="3619"/>
          <a:stretch/>
        </p:blipFill>
        <p:spPr>
          <a:xfrm>
            <a:off x="6786563" y="4799160"/>
            <a:ext cx="1705500" cy="161205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BFF5B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0" t="13572" r="14750" b="18243"/>
          <a:stretch/>
        </p:blipFill>
        <p:spPr>
          <a:xfrm>
            <a:off x="936658" y="4840779"/>
            <a:ext cx="1927157" cy="1580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5BFF5B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34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81481E-6 L 0.63386 -0.4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84" y="-2050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" r="6235"/>
          <a:stretch/>
        </p:blipFill>
        <p:spPr>
          <a:xfrm>
            <a:off x="3445440" y="1438275"/>
            <a:ext cx="3043889" cy="2870043"/>
          </a:xfrm>
          <a:prstGeom prst="rect">
            <a:avLst/>
          </a:prstGeom>
          <a:ln>
            <a:solidFill>
              <a:srgbClr val="FFC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38" t="8684" r="14972" b="11847"/>
          <a:stretch/>
        </p:blipFill>
        <p:spPr>
          <a:xfrm>
            <a:off x="4633960" y="4880813"/>
            <a:ext cx="1699482" cy="1706252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85" t="11359" r="23100" b="13281"/>
          <a:stretch/>
        </p:blipFill>
        <p:spPr>
          <a:xfrm>
            <a:off x="7217771" y="2556050"/>
            <a:ext cx="1685482" cy="1752268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4" t="6054" r="8914" b="9885"/>
          <a:stretch/>
        </p:blipFill>
        <p:spPr>
          <a:xfrm>
            <a:off x="7217771" y="315434"/>
            <a:ext cx="1724025" cy="1706252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7" t="8831" r="11938" b="11364"/>
          <a:stretch/>
        </p:blipFill>
        <p:spPr>
          <a:xfrm>
            <a:off x="7238961" y="4841739"/>
            <a:ext cx="1724025" cy="1714655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grpSp>
        <p:nvGrpSpPr>
          <p:cNvPr id="9" name="Группа 8"/>
          <p:cNvGrpSpPr/>
          <p:nvPr/>
        </p:nvGrpSpPr>
        <p:grpSpPr>
          <a:xfrm>
            <a:off x="1118492" y="1946809"/>
            <a:ext cx="1598506" cy="1558391"/>
            <a:chOff x="858366" y="1394523"/>
            <a:chExt cx="1866752" cy="178274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58366" y="1394523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5" t="6534" r="12600" b="12135"/>
          <a:stretch/>
        </p:blipFill>
        <p:spPr>
          <a:xfrm>
            <a:off x="1916577" y="4804126"/>
            <a:ext cx="1699482" cy="1752268"/>
          </a:xfrm>
          <a:prstGeom prst="rect">
            <a:avLst/>
          </a:prstGeom>
          <a:ln w="127000" cap="rnd">
            <a:solidFill>
              <a:srgbClr val="FFC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41340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-0.09288 -0.429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53" y="-2148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9"/>
                                            </p:cond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8"/>
                                            </p:cond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7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55" r="8691"/>
          <a:stretch/>
        </p:blipFill>
        <p:spPr>
          <a:xfrm>
            <a:off x="1511682" y="3168813"/>
            <a:ext cx="3136518" cy="32910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6" t="7181" r="9028" b="9608"/>
          <a:stretch/>
        </p:blipFill>
        <p:spPr>
          <a:xfrm>
            <a:off x="4915479" y="1159343"/>
            <a:ext cx="1751959" cy="16505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4" t="7514" r="8652" b="13866"/>
          <a:stretch/>
        </p:blipFill>
        <p:spPr>
          <a:xfrm>
            <a:off x="6966261" y="303210"/>
            <a:ext cx="1842059" cy="160496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7" t="9604" r="10672" b="11613"/>
          <a:stretch/>
        </p:blipFill>
        <p:spPr>
          <a:xfrm>
            <a:off x="206282" y="1159344"/>
            <a:ext cx="1862612" cy="16505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</p:pic>
      <p:grpSp>
        <p:nvGrpSpPr>
          <p:cNvPr id="7" name="Группа 6"/>
          <p:cNvGrpSpPr/>
          <p:nvPr/>
        </p:nvGrpSpPr>
        <p:grpSpPr>
          <a:xfrm>
            <a:off x="5791458" y="3997929"/>
            <a:ext cx="1647826" cy="1632776"/>
            <a:chOff x="858366" y="1394523"/>
            <a:chExt cx="1866752" cy="1782748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858366" y="1394523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7" r="7510"/>
          <a:stretch/>
        </p:blipFill>
        <p:spPr>
          <a:xfrm>
            <a:off x="2487661" y="303210"/>
            <a:ext cx="2009051" cy="17122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slope"/>
          </a:sp3d>
        </p:spPr>
      </p:pic>
    </p:spTree>
    <p:extLst>
      <p:ext uri="{BB962C8B-B14F-4D97-AF65-F5344CB8AC3E}">
        <p14:creationId xmlns:p14="http://schemas.microsoft.com/office/powerpoint/2010/main" val="122517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48148E-6 L 0.33889 0.5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44" y="2669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84706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7"/>
          <a:stretch/>
        </p:blipFill>
        <p:spPr>
          <a:xfrm>
            <a:off x="4643207" y="225846"/>
            <a:ext cx="3624493" cy="3688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06" t="8634" r="17165" b="15757"/>
          <a:stretch/>
        </p:blipFill>
        <p:spPr>
          <a:xfrm>
            <a:off x="2584841" y="4291390"/>
            <a:ext cx="1885869" cy="182152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9" t="7367" r="9976" b="19372"/>
          <a:stretch/>
        </p:blipFill>
        <p:spPr>
          <a:xfrm>
            <a:off x="7097085" y="4330165"/>
            <a:ext cx="1958313" cy="1743971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52" t="4605" r="10729" b="4605"/>
          <a:stretch/>
        </p:blipFill>
        <p:spPr>
          <a:xfrm>
            <a:off x="235055" y="4330165"/>
            <a:ext cx="1975422" cy="1821523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grpSp>
        <p:nvGrpSpPr>
          <p:cNvPr id="5" name="Группа 4"/>
          <p:cNvGrpSpPr/>
          <p:nvPr/>
        </p:nvGrpSpPr>
        <p:grpSpPr>
          <a:xfrm>
            <a:off x="981074" y="1300924"/>
            <a:ext cx="1747763" cy="1699451"/>
            <a:chOff x="862086" y="1300924"/>
            <a:chExt cx="1866752" cy="178274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862086" y="1300924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t="8605" r="10324" b="13222"/>
          <a:stretch/>
        </p:blipFill>
        <p:spPr>
          <a:xfrm>
            <a:off x="4850521" y="4291390"/>
            <a:ext cx="1866752" cy="178274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2052240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003 L -0.43559 -0.43334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88" y="-2182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7" r="6395"/>
          <a:stretch/>
        </p:blipFill>
        <p:spPr>
          <a:xfrm>
            <a:off x="1764854" y="583232"/>
            <a:ext cx="3205427" cy="3280976"/>
          </a:xfrm>
          <a:prstGeom prst="ellipse">
            <a:avLst/>
          </a:prstGeom>
          <a:ln w="63500" cap="rnd">
            <a:solidFill>
              <a:srgbClr val="8D6FFB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 prst="artDeco"/>
            <a:contourClr>
              <a:srgbClr val="333333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7" r="5978"/>
          <a:stretch/>
        </p:blipFill>
        <p:spPr>
          <a:xfrm>
            <a:off x="197495" y="4374417"/>
            <a:ext cx="1992677" cy="2013876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1" r="5834"/>
          <a:stretch/>
        </p:blipFill>
        <p:spPr>
          <a:xfrm>
            <a:off x="4498347" y="4384472"/>
            <a:ext cx="2169975" cy="2125198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4" r="6003"/>
          <a:stretch/>
        </p:blipFill>
        <p:spPr>
          <a:xfrm>
            <a:off x="6811197" y="4421083"/>
            <a:ext cx="2126230" cy="2051975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grpSp>
        <p:nvGrpSpPr>
          <p:cNvPr id="11" name="Группа 10"/>
          <p:cNvGrpSpPr/>
          <p:nvPr/>
        </p:nvGrpSpPr>
        <p:grpSpPr>
          <a:xfrm>
            <a:off x="6038850" y="1238249"/>
            <a:ext cx="1876425" cy="1885965"/>
            <a:chOff x="6038850" y="1123965"/>
            <a:chExt cx="2009775" cy="2000250"/>
          </a:xfrm>
        </p:grpSpPr>
        <p:sp>
          <p:nvSpPr>
            <p:cNvPr id="9" name="Овал 8"/>
            <p:cNvSpPr/>
            <p:nvPr/>
          </p:nvSpPr>
          <p:spPr>
            <a:xfrm>
              <a:off x="6038850" y="1123965"/>
              <a:ext cx="2009775" cy="2000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362699" y="1570092"/>
              <a:ext cx="13620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6" r="6356"/>
          <a:stretch/>
        </p:blipFill>
        <p:spPr>
          <a:xfrm>
            <a:off x="2379665" y="4421083"/>
            <a:ext cx="1975807" cy="2064584"/>
          </a:xfrm>
          <a:prstGeom prst="ellipse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</p:spTree>
    <p:extLst>
      <p:ext uri="{BB962C8B-B14F-4D97-AF65-F5344CB8AC3E}">
        <p14:creationId xmlns:p14="http://schemas.microsoft.com/office/powerpoint/2010/main" val="270860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2 0.00532 L 0.40156 -0.4787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24" y="-2421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"/>
                                            </p:cond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"/>
                                            </p:cond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0"/>
                                            </p:cond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3" r="7781"/>
          <a:stretch/>
        </p:blipFill>
        <p:spPr>
          <a:xfrm>
            <a:off x="1343029" y="2872986"/>
            <a:ext cx="3240690" cy="336403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8" t="8992" r="5934" b="11732"/>
          <a:stretch/>
        </p:blipFill>
        <p:spPr>
          <a:xfrm>
            <a:off x="7010400" y="309187"/>
            <a:ext cx="1919682" cy="169262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9" t="9182" r="7129" b="12500"/>
          <a:stretch/>
        </p:blipFill>
        <p:spPr>
          <a:xfrm>
            <a:off x="4819696" y="350781"/>
            <a:ext cx="1812906" cy="160943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1" t="9615" r="4099" b="12180"/>
          <a:stretch/>
        </p:blipFill>
        <p:spPr>
          <a:xfrm>
            <a:off x="2389535" y="322661"/>
            <a:ext cx="1960251" cy="166567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grpSp>
        <p:nvGrpSpPr>
          <p:cNvPr id="9" name="Группа 8"/>
          <p:cNvGrpSpPr/>
          <p:nvPr/>
        </p:nvGrpSpPr>
        <p:grpSpPr>
          <a:xfrm>
            <a:off x="5829299" y="3705279"/>
            <a:ext cx="1466851" cy="1457271"/>
            <a:chOff x="862086" y="1300924"/>
            <a:chExt cx="1866752" cy="1782748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862086" y="1300924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9" t="8079" r="17746" b="12009"/>
          <a:stretch/>
        </p:blipFill>
        <p:spPr>
          <a:xfrm>
            <a:off x="302326" y="322661"/>
            <a:ext cx="1765698" cy="176569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  <p:extLst>
      <p:ext uri="{BB962C8B-B14F-4D97-AF65-F5344CB8AC3E}">
        <p14:creationId xmlns:p14="http://schemas.microsoft.com/office/powerpoint/2010/main" val="3523761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44444E-6 L 0.60382 0.4812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191" y="2405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voltag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9" t="2391" r="6055"/>
          <a:stretch/>
        </p:blipFill>
        <p:spPr>
          <a:xfrm>
            <a:off x="4492000" y="2761797"/>
            <a:ext cx="3332872" cy="33818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7" t="15373" r="7278" b="12025"/>
          <a:stretch/>
        </p:blipFill>
        <p:spPr>
          <a:xfrm>
            <a:off x="2471505" y="318193"/>
            <a:ext cx="1831766" cy="174401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5" t="4609" r="10011" b="13763"/>
          <a:stretch/>
        </p:blipFill>
        <p:spPr>
          <a:xfrm>
            <a:off x="4791887" y="337713"/>
            <a:ext cx="1784276" cy="17049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8766" r="8034" b="10926"/>
          <a:stretch/>
        </p:blipFill>
        <p:spPr>
          <a:xfrm>
            <a:off x="7064779" y="360619"/>
            <a:ext cx="1899481" cy="16820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Группа 10"/>
          <p:cNvGrpSpPr/>
          <p:nvPr/>
        </p:nvGrpSpPr>
        <p:grpSpPr>
          <a:xfrm>
            <a:off x="1481137" y="3662136"/>
            <a:ext cx="1690688" cy="1462314"/>
            <a:chOff x="628650" y="2495550"/>
            <a:chExt cx="1634294" cy="1333500"/>
          </a:xfrm>
        </p:grpSpPr>
        <p:sp>
          <p:nvSpPr>
            <p:cNvPr id="9" name="Прямоугольник с двумя усеченными противолежащими углами 8"/>
            <p:cNvSpPr/>
            <p:nvPr/>
          </p:nvSpPr>
          <p:spPr>
            <a:xfrm>
              <a:off x="628650" y="2495550"/>
              <a:ext cx="1634294" cy="1333500"/>
            </a:xfrm>
            <a:prstGeom prst="snip2Diag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6847" y="2608302"/>
              <a:ext cx="6779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2" t="11555" r="16879" b="10985"/>
          <a:stretch/>
        </p:blipFill>
        <p:spPr>
          <a:xfrm>
            <a:off x="279680" y="295478"/>
            <a:ext cx="1724025" cy="17240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8623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2.77556E-17 L 0.13246 0.475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15" y="237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90" t="3821" r="6450" b="1201"/>
          <a:stretch/>
        </p:blipFill>
        <p:spPr>
          <a:xfrm>
            <a:off x="4252703" y="502886"/>
            <a:ext cx="3528543" cy="3504376"/>
          </a:xfrm>
          <a:prstGeom prst="roundRect">
            <a:avLst>
              <a:gd name="adj" fmla="val 11111"/>
            </a:avLst>
          </a:prstGeom>
          <a:ln w="3175" cap="rnd">
            <a:solidFill>
              <a:srgbClr val="FFFFFF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t="6265" r="8602" b="12817"/>
          <a:stretch/>
        </p:blipFill>
        <p:spPr>
          <a:xfrm>
            <a:off x="61092" y="4630379"/>
            <a:ext cx="2105025" cy="18768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7" t="10998" r="17342" b="14302"/>
          <a:stretch/>
        </p:blipFill>
        <p:spPr>
          <a:xfrm>
            <a:off x="4570616" y="4636525"/>
            <a:ext cx="2028819" cy="188918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8197" r="7648" b="13934"/>
          <a:stretch/>
        </p:blipFill>
        <p:spPr>
          <a:xfrm>
            <a:off x="6720797" y="4630379"/>
            <a:ext cx="2120899" cy="18830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grpSp>
        <p:nvGrpSpPr>
          <p:cNvPr id="10" name="Группа 9"/>
          <p:cNvGrpSpPr/>
          <p:nvPr/>
        </p:nvGrpSpPr>
        <p:grpSpPr>
          <a:xfrm>
            <a:off x="1790700" y="1596200"/>
            <a:ext cx="1647826" cy="1632776"/>
            <a:chOff x="862086" y="1300924"/>
            <a:chExt cx="1866752" cy="178274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862086" y="1300924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1" t="7511" r="12416" b="12437"/>
          <a:stretch/>
        </p:blipFill>
        <p:spPr>
          <a:xfrm>
            <a:off x="2287479" y="4636997"/>
            <a:ext cx="2047875" cy="18887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</p:spTree>
    <p:extLst>
      <p:ext uri="{BB962C8B-B14F-4D97-AF65-F5344CB8AC3E}">
        <p14:creationId xmlns:p14="http://schemas.microsoft.com/office/powerpoint/2010/main" val="211332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-0.07673 -0.456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37" y="-228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99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0" t="2007" r="6190" b="2737"/>
          <a:stretch/>
        </p:blipFill>
        <p:spPr>
          <a:xfrm>
            <a:off x="4400653" y="2897859"/>
            <a:ext cx="3286022" cy="3163308"/>
          </a:xfrm>
          <a:prstGeom prst="rect">
            <a:avLst/>
          </a:prstGeom>
          <a:ln w="88900" cap="sq" cmpd="thickThin">
            <a:solidFill>
              <a:srgbClr val="FFFFFF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7" t="13108" r="9237" b="14041"/>
          <a:stretch/>
        </p:blipFill>
        <p:spPr>
          <a:xfrm>
            <a:off x="288492" y="529935"/>
            <a:ext cx="2002028" cy="173834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35" t="8605" r="10324" b="13222"/>
          <a:stretch/>
        </p:blipFill>
        <p:spPr>
          <a:xfrm>
            <a:off x="2509595" y="529935"/>
            <a:ext cx="1820258" cy="173834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0" t="11862" r="10856" b="9555"/>
          <a:stretch/>
        </p:blipFill>
        <p:spPr>
          <a:xfrm>
            <a:off x="4595196" y="529935"/>
            <a:ext cx="1898631" cy="17349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  <p:grpSp>
        <p:nvGrpSpPr>
          <p:cNvPr id="13" name="Группа 12"/>
          <p:cNvGrpSpPr/>
          <p:nvPr/>
        </p:nvGrpSpPr>
        <p:grpSpPr>
          <a:xfrm>
            <a:off x="1762373" y="3691700"/>
            <a:ext cx="1647826" cy="1632776"/>
            <a:chOff x="862086" y="1300924"/>
            <a:chExt cx="1866752" cy="1782748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862086" y="1300924"/>
              <a:ext cx="1866752" cy="17827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22766" y="1638300"/>
              <a:ext cx="1362075" cy="110799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1" t="9615" r="4099" b="12180"/>
          <a:stretch/>
        </p:blipFill>
        <p:spPr>
          <a:xfrm>
            <a:off x="6759170" y="529935"/>
            <a:ext cx="2041782" cy="173495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 prst="convex"/>
          </a:sp3d>
        </p:spPr>
      </p:pic>
    </p:spTree>
    <p:extLst>
      <p:ext uri="{BB962C8B-B14F-4D97-AF65-F5344CB8AC3E}">
        <p14:creationId xmlns:p14="http://schemas.microsoft.com/office/powerpoint/2010/main" val="247125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6 L -0.57136 0.451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576" y="2259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out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ou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7" r="6395"/>
          <a:stretch/>
        </p:blipFill>
        <p:spPr>
          <a:xfrm>
            <a:off x="3174626" y="1947036"/>
            <a:ext cx="2838450" cy="2895600"/>
          </a:xfrm>
          <a:prstGeom prst="ellipse">
            <a:avLst/>
          </a:prstGeom>
          <a:ln w="63500" cap="rnd">
            <a:solidFill>
              <a:srgbClr val="8D6FFB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51" t="9615" r="4099" b="12180"/>
          <a:stretch/>
        </p:blipFill>
        <p:spPr>
          <a:xfrm>
            <a:off x="3548009" y="75336"/>
            <a:ext cx="1806949" cy="169854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7" t="10998" r="8134" b="14302"/>
          <a:stretch/>
        </p:blipFill>
        <p:spPr>
          <a:xfrm>
            <a:off x="3429092" y="5015787"/>
            <a:ext cx="1885858" cy="1737438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2" t="6265" r="8602" b="12817"/>
          <a:stretch/>
        </p:blipFill>
        <p:spPr>
          <a:xfrm>
            <a:off x="5747389" y="314325"/>
            <a:ext cx="1964133" cy="1952625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71" t="2631" r="7481" b="3619"/>
          <a:stretch/>
        </p:blipFill>
        <p:spPr>
          <a:xfrm>
            <a:off x="6717486" y="2416249"/>
            <a:ext cx="1988071" cy="1879139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10" name="Группа 9"/>
          <p:cNvGrpSpPr/>
          <p:nvPr/>
        </p:nvGrpSpPr>
        <p:grpSpPr>
          <a:xfrm>
            <a:off x="763687" y="2489348"/>
            <a:ext cx="1750913" cy="1732942"/>
            <a:chOff x="6038850" y="1123965"/>
            <a:chExt cx="2009775" cy="2000250"/>
          </a:xfrm>
        </p:grpSpPr>
        <p:sp>
          <p:nvSpPr>
            <p:cNvPr id="17" name="Овал 16"/>
            <p:cNvSpPr/>
            <p:nvPr/>
          </p:nvSpPr>
          <p:spPr>
            <a:xfrm>
              <a:off x="6038850" y="1123965"/>
              <a:ext cx="2009775" cy="200025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62699" y="1570092"/>
              <a:ext cx="1362075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6600" b="1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b="1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43" t="8197" r="7648" b="13934"/>
          <a:stretch/>
        </p:blipFill>
        <p:spPr>
          <a:xfrm>
            <a:off x="5495651" y="4383277"/>
            <a:ext cx="2084301" cy="1961270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90704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07407E-6 L -0.53576 -0.28542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788" y="-1428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xit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8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9" t="2302" r="9251" b="5921"/>
          <a:stretch/>
        </p:blipFill>
        <p:spPr>
          <a:xfrm>
            <a:off x="2936531" y="888132"/>
            <a:ext cx="3388866" cy="33409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7" t="10593" r="10153" b="17235"/>
          <a:stretch/>
        </p:blipFill>
        <p:spPr>
          <a:xfrm>
            <a:off x="374644" y="219073"/>
            <a:ext cx="2110001" cy="172402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6" t="11005" r="10725" b="16361"/>
          <a:stretch/>
        </p:blipFill>
        <p:spPr>
          <a:xfrm>
            <a:off x="3599126" y="4703126"/>
            <a:ext cx="2134133" cy="17145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3" t="8140" r="8502" b="12991"/>
          <a:stretch/>
        </p:blipFill>
        <p:spPr>
          <a:xfrm>
            <a:off x="414493" y="4643596"/>
            <a:ext cx="2070152" cy="18335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8" name="Группа 7"/>
          <p:cNvGrpSpPr/>
          <p:nvPr/>
        </p:nvGrpSpPr>
        <p:grpSpPr>
          <a:xfrm>
            <a:off x="6970992" y="1936393"/>
            <a:ext cx="1544374" cy="1325360"/>
            <a:chOff x="628650" y="2495550"/>
            <a:chExt cx="1634294" cy="1333500"/>
          </a:xfrm>
        </p:grpSpPr>
        <p:sp>
          <p:nvSpPr>
            <p:cNvPr id="9" name="Прямоугольник с двумя усеченными противолежащими углами 8"/>
            <p:cNvSpPr/>
            <p:nvPr/>
          </p:nvSpPr>
          <p:spPr>
            <a:xfrm>
              <a:off x="628650" y="2495550"/>
              <a:ext cx="1634294" cy="1333500"/>
            </a:xfrm>
            <a:prstGeom prst="snip2Diag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06847" y="2608302"/>
              <a:ext cx="6779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600" dirty="0" smtClean="0">
                  <a:solidFill>
                    <a:srgbClr val="FF0000"/>
                  </a:solidFill>
                  <a:latin typeface="Comic Sans MS" panose="030F0702030302020204" pitchFamily="66" charset="0"/>
                </a:rPr>
                <a:t>?</a:t>
              </a:r>
              <a:endParaRPr lang="ru-RU" sz="6600" dirty="0">
                <a:solidFill>
                  <a:srgbClr val="FF0000"/>
                </a:solidFill>
                <a:latin typeface="Comic Sans MS" panose="030F0702030302020204" pitchFamily="66" charset="0"/>
              </a:endParaRPr>
            </a:p>
          </p:txBody>
        </p:sp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8" t="8766" r="8034" b="10926"/>
          <a:stretch/>
        </p:blipFill>
        <p:spPr>
          <a:xfrm>
            <a:off x="6615885" y="4703126"/>
            <a:ext cx="1899481" cy="16820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50" t="10447" r="7670" b="15672"/>
          <a:stretch/>
        </p:blipFill>
        <p:spPr>
          <a:xfrm>
            <a:off x="374645" y="2350014"/>
            <a:ext cx="2110000" cy="17853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953098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81481E-6 L 0.68646 -0.093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323" y="-467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27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USER</cp:lastModifiedBy>
  <cp:revision>50</cp:revision>
  <dcterms:created xsi:type="dcterms:W3CDTF">2019-12-20T18:59:04Z</dcterms:created>
  <dcterms:modified xsi:type="dcterms:W3CDTF">2019-12-23T10:04:08Z</dcterms:modified>
</cp:coreProperties>
</file>