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45" r:id="rId3"/>
    <p:sldId id="346" r:id="rId4"/>
    <p:sldId id="347" r:id="rId5"/>
    <p:sldId id="348" r:id="rId6"/>
    <p:sldId id="349" r:id="rId7"/>
    <p:sldId id="350" r:id="rId8"/>
    <p:sldId id="359" r:id="rId9"/>
    <p:sldId id="351" r:id="rId10"/>
    <p:sldId id="352" r:id="rId11"/>
    <p:sldId id="353" r:id="rId12"/>
    <p:sldId id="354" r:id="rId13"/>
    <p:sldId id="357" r:id="rId14"/>
    <p:sldId id="356" r:id="rId15"/>
    <p:sldId id="35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6" autoAdjust="0"/>
    <p:restoredTop sz="94713" autoAdjust="0"/>
  </p:normalViewPr>
  <p:slideViewPr>
    <p:cSldViewPr>
      <p:cViewPr varScale="1">
        <p:scale>
          <a:sx n="96" d="100"/>
          <a:sy n="96" d="100"/>
        </p:scale>
        <p:origin x="8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FB067-EDE1-400F-B4F9-4159A1517D6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A6A8EE-839E-4439-9258-D5EE57BA0C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83568" y="1844824"/>
            <a:ext cx="7848872" cy="2304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Знаешь</a:t>
            </a:r>
            <a:r>
              <a:rPr kumimoji="0" lang="ru-RU" sz="6600" b="1" i="0" u="none" strike="noStrike" kern="1200" cap="none" spc="0" normalizeH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ли </a:t>
            </a:r>
            <a:r>
              <a:rPr kumimoji="0" lang="ru-RU" sz="6600" b="1" i="0" u="none" strike="noStrike" kern="1200" cap="none" spc="0" normalizeH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ты растения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848872" cy="2964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 какими деревьями растут грибы, название которых включает в себя название этого дерева?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Осина и берёза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Дуб и клён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Ива и каштан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2290" name="Picture 2" descr="ÐÐ°ÑÑÐ¸Ð½ÐºÐ¸ Ð¿Ð¾ Ð·Ð°Ð¿ÑÐ¾ÑÑ ÐºÐ°ÑÑÐ¸Ð½ÐºÐ° Ð¿Ð¾Ð´Ð¾ÑÐ¸Ð½Ð¾Ð²Ð¸Ðº Ð¿Ð¾Ð´Ð±ÐµÑÐµÐ·Ð¾Ð²Ð¸Ðº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3861048"/>
            <a:ext cx="6016502" cy="2003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3689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7704856" cy="290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какого дерева кора белая в чёрную полоску? Её называют берестой.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Дуб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Ива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Клён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Берёза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3314" name="Picture 2" descr="ÐÐ°ÑÑÐ¸Ð½ÐºÐ¸ Ð¿Ð¾ Ð·Ð°Ð¿ÑÐ¾ÑÑ ÐºÐ°ÑÑÐ¸Ð½ÐºÐ° Ð±ÐµÑÐµÐ·Ð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2144375"/>
            <a:ext cx="4104456" cy="392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745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8064896" cy="290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каких цветах идёт речь в </a:t>
            </a: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сказке Маршака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«Двенадцать месяцев»?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Тюльпаны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Розы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Подснежники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Маки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996952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276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772816"/>
            <a:ext cx="557308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74066" y="692696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отличия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31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1556792"/>
            <a:ext cx="6048672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095836" y="692696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отличия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48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ºÐ°ÑÑÐ¸Ð½ÐºÐ¸ Ð½Ð°Ð¹Ð´Ð¸ Ð¾ÑÐ»Ð¸ÑÐ¸Ñ Ð´Ð»Ñ Ð´ÐµÑÐµÐ¹ 5-6 Ð»ÐµÑ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1556792"/>
            <a:ext cx="626469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3848" y="692696"/>
            <a:ext cx="32403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отличия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44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128792" cy="2041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Какой из цветов жёлтого цвета? 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Колокольчик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Василёк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Одуванчик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844824"/>
            <a:ext cx="3816424" cy="4045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8208912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Какой </a:t>
            </a: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цветок расцветает ранней весной?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Ромашка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Одуванчик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Ландыш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Подснежник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5122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924944"/>
            <a:ext cx="4762500" cy="317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85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704856" cy="2472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Какой из цветов самый большой по размеру?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Одуванчик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Незабудка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Подсолнух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14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772816"/>
            <a:ext cx="3318804" cy="4260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91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7848872" cy="2780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Какой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цветов сначала желтый, а потом пушистый и белый, и если на него дунуть, то в стороны летят маленькие </a:t>
            </a:r>
            <a:r>
              <a:rPr lang="ru-RU" sz="28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парашютики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Ромашка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Одуванчик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Колокольчик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2492896"/>
            <a:ext cx="3282039" cy="347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90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6768752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каких деревьях растут жёлуди?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Берёза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Ясень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Рябина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Дуб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17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492896"/>
            <a:ext cx="3345344" cy="365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00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776864" cy="290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 какого дерева вместо листьев растут иголки?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Берёза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Каштан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Сосна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Дуб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9218" name="Picture 2" descr="ÐÐ°ÑÑÐ¸Ð½ÐºÐ¸ Ð¿Ð¾ Ð·Ð°Ð¿ÑÐ¾ÑÑ ÐºÐ°ÑÑÐ¸Ð½ÐºÐ° ÑÐ¾ÑÐ½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59" y="2113316"/>
            <a:ext cx="3979979" cy="397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244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632848" cy="2472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каком дереве растут гроздья ярких красных ягод?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Берёза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Рябина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Тополь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242" name="Picture 2" descr="ÐÐ°ÑÑÐ¸Ð½ÐºÐ¸ Ð¿Ð¾ Ð·Ð°Ð¿ÑÐ¾ÑÑ ÐºÐ°ÑÑÐ¸Ð½ÐºÐ° ÑÑÐ±Ð¸Ð½Ð°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492896"/>
            <a:ext cx="3888432" cy="3521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65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8280920" cy="2472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какого дерева летом летит пух похожий на снег?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Клён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Липа</a:t>
            </a:r>
          </a:p>
          <a:p>
            <a:pPr marL="457200" indent="-457200"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Тополь</a:t>
            </a:r>
            <a:endParaRPr lang="ru-RU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26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348880"/>
            <a:ext cx="5256584" cy="3502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022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</TotalTime>
  <Words>172</Words>
  <Application>Microsoft Office PowerPoint</Application>
  <PresentationFormat>Экран (4:3)</PresentationFormat>
  <Paragraphs>53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DNA Project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DNA7 X86</dc:creator>
  <cp:lastModifiedBy>Пользователь Windows</cp:lastModifiedBy>
  <cp:revision>154</cp:revision>
  <dcterms:created xsi:type="dcterms:W3CDTF">2011-09-28T12:29:18Z</dcterms:created>
  <dcterms:modified xsi:type="dcterms:W3CDTF">2019-12-29T20:37:44Z</dcterms:modified>
</cp:coreProperties>
</file>