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64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12/30/2019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12/30/2019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4A4D49-12D3-4F4A-9600-507C00E633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875A6B9-2375-4FCB-82D0-536A09B6CFD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C00C921-2BE4-4CE9-AA4F-1992EA02BEF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0530"/>
            <a:ext cx="12192000" cy="5996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2278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DFD4E7-18D8-4388-A5F7-CB73E4B9BFC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8000" b="1" dirty="0"/>
              <a:t>REPTILES</a:t>
            </a:r>
            <a:endParaRPr lang="ru-RU" sz="8000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A75F592-EFA3-45DF-A00C-6AAABA3D03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206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611E64-1E08-4178-97BD-736607DE7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Alligator</a:t>
            </a:r>
            <a:endParaRPr lang="ru-RU" sz="54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C1E62279-A8BB-42D6-8D67-12973FC082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4769" y="2196306"/>
            <a:ext cx="4762500" cy="3810000"/>
          </a:xfrm>
        </p:spPr>
      </p:pic>
    </p:spTree>
    <p:extLst>
      <p:ext uri="{BB962C8B-B14F-4D97-AF65-F5344CB8AC3E}">
        <p14:creationId xmlns:p14="http://schemas.microsoft.com/office/powerpoint/2010/main" val="4214124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B9B84A-3F99-4FBF-AB45-BA37CCAB4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Snake</a:t>
            </a:r>
            <a:r>
              <a:rPr lang="en-US" sz="5400" dirty="0"/>
              <a:t> </a:t>
            </a:r>
            <a:endParaRPr lang="ru-RU" sz="54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C82E259-DCFE-412C-9C4E-CEA1E26CCB9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5853" y="2160588"/>
            <a:ext cx="6900332" cy="3881437"/>
          </a:xfrm>
        </p:spPr>
      </p:pic>
    </p:spTree>
    <p:extLst>
      <p:ext uri="{BB962C8B-B14F-4D97-AF65-F5344CB8AC3E}">
        <p14:creationId xmlns:p14="http://schemas.microsoft.com/office/powerpoint/2010/main" val="36004111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37B8CE-666C-40AD-A3A1-B48999A5F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Lizard </a:t>
            </a:r>
            <a:endParaRPr lang="ru-RU" sz="54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E6F32FC-6547-4005-861D-1DE09F31E7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0205" y="2160588"/>
            <a:ext cx="5471628" cy="3881437"/>
          </a:xfrm>
        </p:spPr>
      </p:pic>
    </p:spTree>
    <p:extLst>
      <p:ext uri="{BB962C8B-B14F-4D97-AF65-F5344CB8AC3E}">
        <p14:creationId xmlns:p14="http://schemas.microsoft.com/office/powerpoint/2010/main" val="2159818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4A354C-C4DF-4E88-8694-B48E9393D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Iguana </a:t>
            </a:r>
            <a:endParaRPr lang="ru-RU" sz="54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1D63EF06-9C69-4244-879C-E77FBD880D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5853" y="2160588"/>
            <a:ext cx="6900332" cy="3881437"/>
          </a:xfrm>
        </p:spPr>
      </p:pic>
    </p:spTree>
    <p:extLst>
      <p:ext uri="{BB962C8B-B14F-4D97-AF65-F5344CB8AC3E}">
        <p14:creationId xmlns:p14="http://schemas.microsoft.com/office/powerpoint/2010/main" val="3807214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F57E32-D417-4DA9-B122-34A8EEDF9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Turtle </a:t>
            </a:r>
            <a:endParaRPr lang="ru-RU" sz="54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64E7ACE-317D-4623-9CF7-EE73BD307B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5853" y="2160588"/>
            <a:ext cx="6900332" cy="3881437"/>
          </a:xfrm>
        </p:spPr>
      </p:pic>
    </p:spTree>
    <p:extLst>
      <p:ext uri="{BB962C8B-B14F-4D97-AF65-F5344CB8AC3E}">
        <p14:creationId xmlns:p14="http://schemas.microsoft.com/office/powerpoint/2010/main" val="1654226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7038F0-5B44-48A7-801B-053EE0C035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/>
              <a:t>K</a:t>
            </a:r>
            <a:r>
              <a:rPr lang="en-US" sz="5400" b="1" smtClean="0"/>
              <a:t>omodo </a:t>
            </a:r>
            <a:r>
              <a:rPr lang="en-US" sz="5400" b="1" dirty="0"/>
              <a:t>dragon</a:t>
            </a:r>
            <a:endParaRPr lang="ru-RU" sz="5400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A7D7217-C8E7-430E-AB27-7D4547D40F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5853" y="2160588"/>
            <a:ext cx="6900332" cy="3881437"/>
          </a:xfrm>
        </p:spPr>
      </p:pic>
    </p:spTree>
    <p:extLst>
      <p:ext uri="{BB962C8B-B14F-4D97-AF65-F5344CB8AC3E}">
        <p14:creationId xmlns:p14="http://schemas.microsoft.com/office/powerpoint/2010/main" val="1323993798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50</TotalTime>
  <Words>8</Words>
  <Application>Microsoft Office PowerPoint</Application>
  <PresentationFormat>Широкоэкранный</PresentationFormat>
  <Paragraphs>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Аспект</vt:lpstr>
      <vt:lpstr>Презентация PowerPoint</vt:lpstr>
      <vt:lpstr>REPTILES</vt:lpstr>
      <vt:lpstr>Alligator</vt:lpstr>
      <vt:lpstr>Snake </vt:lpstr>
      <vt:lpstr>Lizard </vt:lpstr>
      <vt:lpstr>Iguana </vt:lpstr>
      <vt:lpstr>Turtle </vt:lpstr>
      <vt:lpstr>Komodo dragon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Наталия Николаевна Аветисян</dc:creator>
  <cp:lastModifiedBy>Наталия Николаевна Аветисян</cp:lastModifiedBy>
  <cp:revision>4</cp:revision>
  <dcterms:created xsi:type="dcterms:W3CDTF">2019-12-18T09:54:32Z</dcterms:created>
  <dcterms:modified xsi:type="dcterms:W3CDTF">2019-12-30T06:32:45Z</dcterms:modified>
</cp:coreProperties>
</file>