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8" r:id="rId2"/>
    <p:sldId id="291" r:id="rId3"/>
    <p:sldId id="286" r:id="rId4"/>
    <p:sldId id="326" r:id="rId5"/>
    <p:sldId id="329" r:id="rId6"/>
    <p:sldId id="339" r:id="rId7"/>
    <p:sldId id="328" r:id="rId8"/>
    <p:sldId id="330" r:id="rId9"/>
    <p:sldId id="331" r:id="rId10"/>
    <p:sldId id="345" r:id="rId11"/>
    <p:sldId id="333" r:id="rId12"/>
    <p:sldId id="360" r:id="rId13"/>
    <p:sldId id="354" r:id="rId14"/>
    <p:sldId id="355" r:id="rId15"/>
    <p:sldId id="334" r:id="rId16"/>
    <p:sldId id="298" r:id="rId17"/>
    <p:sldId id="32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262B8-0C25-4BE5-92AD-2767ACED2B94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1F22FC-9B02-4E10-922B-B5BB235F8E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44928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28627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434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7018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90719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564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961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1428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077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1973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90991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0234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B4A34-8024-49BC-A391-A7CEBA239CC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2FA4A-6351-42A5-841B-DF91EA67BA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2301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s://static4.depositphotos.com/1000948/353/i/950/depositphotos_3533062-stock-photo-frame-photos-of-shells.jpg"/>
          <p:cNvPicPr>
            <a:picLocks noChangeAspect="1" noChangeArrowheads="1"/>
          </p:cNvPicPr>
          <p:nvPr/>
        </p:nvPicPr>
        <p:blipFill>
          <a:blip r:embed="rId2">
            <a:lum bright="-1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12"/>
          <p:cNvSpPr txBox="1">
            <a:spLocks/>
          </p:cNvSpPr>
          <p:nvPr/>
        </p:nvSpPr>
        <p:spPr>
          <a:xfrm>
            <a:off x="357158" y="357166"/>
            <a:ext cx="8208912" cy="107157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МБОУ «СОШ № 5 ЦО им. Е.П. Тарасова г. Суворова»</a:t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тема работы: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 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000240"/>
            <a:ext cx="7166449" cy="584775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200" b="1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«Мы в ответе за тех кого приручили»</a:t>
            </a:r>
            <a:endParaRPr lang="ru-RU" sz="32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E:\Фото Глаши с черепахой\IMG_468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5852" y="2857496"/>
            <a:ext cx="464347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857884" y="3429000"/>
            <a:ext cx="250029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Автор: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Толмачева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Аглая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Дмитриевна </a:t>
            </a: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 «В» класс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571480"/>
            <a:ext cx="7572428" cy="4842013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Настоящих зубов у них нет, только </a:t>
            </a:r>
            <a:r>
              <a:rPr lang="ru-RU" sz="2400" b="1" spc="-4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роговые пластинки по краям челюстей.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Питаются только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		           воде,  они всеядные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природе 				поедают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растения, мелкую рыбу,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      		насекомых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головастиков, моллюсков,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	            рачков. Кормим мы черепаху 2 раза в 			день. Он  любит гаммарус, мотыль, 			гранулированный корм, капусту, </a:t>
            </a: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рыбу,  сырое мясо. При виде корма Тортик   оживляется. </a:t>
            </a:r>
          </a:p>
          <a:p>
            <a:pPr marL="0" algn="ctr">
              <a:spcBef>
                <a:spcPts val="0"/>
              </a:spcBef>
              <a:buNone/>
            </a:pPr>
            <a:endParaRPr lang="ru-RU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algn="ctr">
              <a:spcBef>
                <a:spcPts val="0"/>
              </a:spcBef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14348" y="0"/>
            <a:ext cx="8064896" cy="64294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Питание красноухой</a:t>
            </a:r>
            <a:endParaRPr lang="ru-RU" sz="28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6258" name="Рисунок 3" descr="F:\Фото Глаши с черепахой\Кормление пинцетом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1428736"/>
            <a:ext cx="2080609" cy="20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59" name="Picture 3" descr="images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4643446"/>
            <a:ext cx="273369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260" name="Picture 4" descr="index"/>
          <p:cNvPicPr>
            <a:picLocks noChangeAspect="1" noChangeArrowheads="1"/>
          </p:cNvPicPr>
          <p:nvPr/>
        </p:nvPicPr>
        <p:blipFill>
          <a:blip r:embed="rId5"/>
          <a:srcRect r="9984"/>
          <a:stretch>
            <a:fillRect/>
          </a:stretch>
        </p:blipFill>
        <p:spPr bwMode="auto">
          <a:xfrm>
            <a:off x="214282" y="4500570"/>
            <a:ext cx="314327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index11"/>
          <p:cNvPicPr>
            <a:picLocks noChangeAspect="1" noChangeArrowheads="1"/>
          </p:cNvPicPr>
          <p:nvPr/>
        </p:nvPicPr>
        <p:blipFill>
          <a:blip r:embed="rId6"/>
          <a:srcRect r="18764"/>
          <a:stretch>
            <a:fillRect/>
          </a:stretch>
        </p:blipFill>
        <p:spPr bwMode="auto">
          <a:xfrm>
            <a:off x="3220797" y="4071942"/>
            <a:ext cx="3122925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779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0"/>
            <a:ext cx="8229600" cy="7969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Купание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785786" y="571480"/>
            <a:ext cx="7500990" cy="338437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Красноухую черепаху нельзя мыть грубой щеткой - это снимет верхний слой 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карапакса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или повредит его, нужно мыть очень деликатно мягкой губкой и теплой водой от 26 до 35 градусов, под краном красноухую черепаху мыть не рекомендуется (она может захлебнуться).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7" name="Рисунок 6" descr="F:\Фото Глаши с черепахой\IMG_463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928934"/>
            <a:ext cx="371477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F:\Фото Глаши с черепахой\IMG_4639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6200000">
            <a:off x="4893472" y="3178968"/>
            <a:ext cx="3429024" cy="3071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0034" y="214290"/>
            <a:ext cx="82296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 какой температуре содержать черепаху?</a:t>
            </a:r>
            <a:b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F:\Фото Глаши с черепахой\IMG_465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8" y="785794"/>
            <a:ext cx="3240360" cy="234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бъект 6"/>
          <p:cNvSpPr txBox="1">
            <a:spLocks/>
          </p:cNvSpPr>
          <p:nvPr/>
        </p:nvSpPr>
        <p:spPr>
          <a:xfrm>
            <a:off x="928662" y="928670"/>
            <a:ext cx="7358114" cy="407196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Резкий  перепад  температуры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вреден  для  черепах, в неволе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  рекомендуют  укладывать  ее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  зимовку, я  содержу Тортика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при  одинаковой температуре,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как летом, так и зимой.   </a:t>
            </a:r>
          </a:p>
          <a:p>
            <a:pPr lvl="0"/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Солнечные ванны на свежем воздухе при температуре  от  +23º  и  выше  полезны,  но  не  прямые солнечные лучи. Тортик сам выбирает место, где погреться, когда мы с ним выходим на прогулку. Ч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тобы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обеспечить  низкую температуру,  я  ставлю  коробку  с ним в прохладное место. Он зарывается в газеты и засыпает, но  ненадолго,  около  двух месяцев.  Когда я  переношу  коробку в тёплое место, Тортик просыпается. 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57224" y="785794"/>
            <a:ext cx="7429552" cy="5309211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Всё лето моя черепаха живет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нас на балконе в ванне, 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осенью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зимой  - дома.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Летом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Тортик любит вытянуться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камне на солнышке, а когда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солнце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греет сильно, прячется под навес в воде. Но зимой он вялый, мало ест. Однажды, когда Тортик был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12 см.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диаметре, мы запустили в ванну карасиков, чтоб ему было веселей. На самом деле весело было нам наблюдать, как он неуклюже пытался их поймать, а они ловко удирали и еще хватали червей у него под носом. Так вместе они прожили всю зиму, а весной карасики были выпущены в пруд на волю.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Сейчас,  когда Тортику даем живых ротанов, он  их быстро ловит и съедает.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214290"/>
            <a:ext cx="137242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Тортик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46" y="285728"/>
            <a:ext cx="314327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72996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285728"/>
            <a:ext cx="7300938" cy="543346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я беру Тортика на руки, он быстро двигает в воздухе всеми конечностями, пытаясь, освободится, но я осторожно начинаю его гладить по голове, он вытягивает шею и замирает. Но с ним надо ухо держать востро, он может и укусить: кормить надо с пинцетом, не подпускать к голым ногам. Однажды он укусил бабушку за ступню до крови.  </a:t>
            </a:r>
            <a:endParaRPr lang="ru-RU" sz="2400" b="1" dirty="0" smtClean="0">
              <a:effectLst/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Фото Глаши с черепахой\IMG_4674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71670" y="3429000"/>
            <a:ext cx="478634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5594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pic>
        <p:nvPicPr>
          <p:cNvPr id="4" name="Объект 6" descr="F:\Фото Глаши с черепахой\IMG_4659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3571876"/>
            <a:ext cx="364333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Объект 4"/>
          <p:cNvSpPr txBox="1">
            <a:spLocks/>
          </p:cNvSpPr>
          <p:nvPr/>
        </p:nvSpPr>
        <p:spPr>
          <a:xfrm>
            <a:off x="928662" y="142852"/>
            <a:ext cx="7429552" cy="2500330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Я узнала, что голосовые связки у черепахи не развиты. Мой Тортик умеет шипеть, фыркать от волнения, издавать звук, похожий на короткий писк. Шипит он громко и грозно, особенно на чужих. Моя черепаха при незнакомом шуме не прячется, очень любопытна и идёт смотреть, что  происходит. Когда мы принесли маленького лабрадора, Тортик смело пошел, знакомиться с ним, и пытался укусить его за нос.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643314"/>
            <a:ext cx="450059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Когда я достаю Тортика из ванны, он «бегает» за мной по комнатам, а потом забирается под батарею и греется несколько часов, потом выползает и «бежит» ко мне, и я сажаю его в воду.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142853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785786" y="642918"/>
            <a:ext cx="7500990" cy="4729708"/>
          </a:xfrm>
        </p:spPr>
        <p:txBody>
          <a:bodyPr>
            <a:noAutofit/>
          </a:bodyPr>
          <a:lstStyle/>
          <a:p>
            <a:pPr marL="0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красноухие черепахи не прихотливы, им нужен правильный уход;</a:t>
            </a:r>
          </a:p>
          <a:p>
            <a:pPr marL="0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хороший аквариум с приспособлениями, достаточным объёмом чистой воды;</a:t>
            </a:r>
          </a:p>
          <a:p>
            <a:pPr marL="0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вода должна быть тёплая, так как температура влияет на жизнедеятельность черепахи;</a:t>
            </a:r>
          </a:p>
          <a:p>
            <a:pPr marL="0"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обязательно в аквариуме нужна суша, лампа - желательно ультрафиолетовая для лучшего усвоения кальция.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4071942"/>
            <a:ext cx="73581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Тортик вошел в нашу жизнь и стал членом семьи. Он красив и радует  глаз, но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хочется громко сказать: «Взвесьте  все за и против, прежде чем заводить дома красноухих черепах!»  Стоят черепашки  копейки, выглядят крошечными и люди думают, что ухаживать за ними легко.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slide-share.ru/image/6217897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4462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00100" y="357166"/>
            <a:ext cx="700092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00" algn="ctr"/>
            <a:r>
              <a:rPr lang="ru-RU" sz="2800" b="1" u="sng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Список </a:t>
            </a: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литературы</a:t>
            </a:r>
          </a:p>
          <a:p>
            <a:pPr marL="36000" algn="ctr"/>
            <a:endParaRPr lang="ru-RU" sz="2800" b="1" dirty="0" smtClean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36000" algn="ctr"/>
            <a:endParaRPr lang="ru-RU" sz="11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marL="3600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Васильев Д.Б. «Черепахи, содержание, болезни и лечение», Москва, «Аквариум»</a:t>
            </a:r>
          </a:p>
          <a:p>
            <a:pPr marL="3600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Современная энциклопедия начальной школы. Природоведение/ Г.П. Шалаева. – М.: </a:t>
            </a:r>
            <a:r>
              <a:rPr lang="ru-RU" sz="2800" b="1" dirty="0" err="1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Филол</a:t>
            </a: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 О-во «Слово»: ОЛМА – ПРЕСС Образование, 2005г. </a:t>
            </a:r>
          </a:p>
          <a:p>
            <a:pPr marL="3600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Р. </a:t>
            </a:r>
            <a:r>
              <a:rPr lang="ru-RU" sz="2800" b="1" dirty="0" err="1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Прашага</a:t>
            </a: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«</a:t>
            </a:r>
            <a:r>
              <a:rPr lang="ru-RU" sz="2800" b="1" dirty="0" err="1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Красноухие</a:t>
            </a: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черепашки. Содержание </a:t>
            </a:r>
            <a:r>
              <a:rPr lang="ru-RU" sz="28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уход</a:t>
            </a: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.» Москва 2009г.</a:t>
            </a:r>
          </a:p>
          <a:p>
            <a:pPr marL="36000" indent="-342900" algn="just">
              <a:buFont typeface="+mj-lt"/>
              <a:buAutoNum type="arabicPeriod"/>
              <a:tabLst>
                <a:tab pos="457200" algn="l"/>
              </a:tabLst>
            </a:pPr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Сайты интернета</a:t>
            </a:r>
          </a:p>
          <a:p>
            <a:pPr marL="36000"/>
            <a:r>
              <a:rPr lang="ru-RU" sz="28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xmlns="" val="3933723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1" y="0"/>
            <a:ext cx="1331640" cy="6858000"/>
          </a:xfrm>
          <a:prstGeom prst="rect">
            <a:avLst/>
          </a:prstGeom>
          <a:noFill/>
        </p:spPr>
      </p:pic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5984" y="30777"/>
            <a:ext cx="44291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normalizeH="0" baseline="0" dirty="0" smtClean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Введение</a:t>
            </a:r>
            <a:endParaRPr kumimoji="0" lang="ru-RU" sz="2400" b="1" i="0" u="none" strike="noStrike" normalizeH="0" baseline="0" dirty="0" smtClean="0">
              <a:ln w="11430"/>
              <a:solidFill>
                <a:schemeClr val="accent2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500042"/>
            <a:ext cx="707236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детства мне нравились экзотические животные, с интересом читала книги о них, смотрела телепередачи и мечтала иметь черепаху. Когда мне подарили ее я стала наблюдать за развитием, интересоваться жизнью черепах в природе. Считаю, что выбранная тема актуальна и значима, так как взаимоотношения между детьми и животными, ухода за ними всегда вызывают проблемы.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142976" y="2911157"/>
            <a:ext cx="6858049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расширить знания о происхождении, виде, образе жизни и содержании черепах в домашних условиях.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42976" y="4143380"/>
            <a:ext cx="7000924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Изучение литературы о черепахах.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Наблюдение за черепахой в период кормления и бодрствования.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Обобщение наблюдений за черепахой.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1071538" y="4071942"/>
            <a:ext cx="7388894" cy="1677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изучение литературных источников,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поиск информации в сети Интернет,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наблюдение, эксперимент, сравнительный анализ, обобщение.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1357290" cy="6858000"/>
          </a:xfrm>
          <a:prstGeom prst="rect">
            <a:avLst/>
          </a:prstGeom>
          <a:noFill/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26" name="Рисунок 4" descr="IMG_464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31518" y="142852"/>
            <a:ext cx="2996180" cy="3357586"/>
          </a:xfrm>
          <a:prstGeom prst="rect">
            <a:avLst/>
          </a:prstGeom>
          <a:noFill/>
        </p:spPr>
      </p:pic>
      <p:sp>
        <p:nvSpPr>
          <p:cNvPr id="30728" name="Rectangle 8"/>
          <p:cNvSpPr>
            <a:spLocks noChangeArrowheads="1"/>
          </p:cNvSpPr>
          <p:nvPr/>
        </p:nvSpPr>
        <p:spPr bwMode="auto">
          <a:xfrm>
            <a:off x="2143108" y="285728"/>
            <a:ext cx="307183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и Тортик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1285860"/>
            <a:ext cx="67151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Многие люди покупают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черепах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либо других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животных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как забаву,  как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игрушку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не задумываясь о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том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что это живые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существа,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нуждающееся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заботе, постоянном уходе и внимании. Это огромная ответственность иметь дома животного.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   Ведь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очень часто от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неправильно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созданных </a:t>
            </a:r>
            <a:endParaRPr lang="ru-RU" sz="28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условий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неправильного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ухода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животное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гибнет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8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6572264" y="4786322"/>
            <a:ext cx="2166952" cy="18573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pic>
        <p:nvPicPr>
          <p:cNvPr id="5" name="Рисунок 3" descr="C:\Users\kdkgres\Desktop\PA1100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3" y="214290"/>
            <a:ext cx="357190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785786" y="571480"/>
            <a:ext cx="7643866" cy="6093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                 Мне черепаху подарила  	   		               бабушка в 5 лет. Она купила  			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её на рынке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и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принесла в 				    пластиковом </a:t>
            </a: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стаканчике,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		                          такой черепаха </a:t>
            </a: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была крохой.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		               Сначала она плавала в хрустальной салатнице, кормили её сухими личинками, я любила за ней наблюдать. Черепашка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пыталась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арабкаться на стенки, но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соскальзывала. Мы стали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доставать её и </a:t>
            </a: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ыносить на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балкон на </a:t>
            </a: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олнышко, там она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морительно </a:t>
            </a:r>
            <a:r>
              <a:rPr lang="ru-RU" sz="2600" b="1" dirty="0" smtClean="0">
                <a:solidFill>
                  <a:srgbClr val="222222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ытягивала 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Times New Roman" pitchFamily="18" charset="0"/>
                <a:cs typeface="Times New Roman" pitchFamily="18" charset="0"/>
              </a:rPr>
              <a:t>лапки и засыпала.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62" name="Объект 5" descr="C:\Users\kdkgres\Desktop\PA110036.JPG"/>
          <p:cNvPicPr>
            <a:picLocks noGrp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3857628"/>
            <a:ext cx="314324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29058" y="214290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Красноухие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1736" y="4286256"/>
            <a:ext cx="3929058" cy="232518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643174" y="14285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Красноухие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714356"/>
            <a:ext cx="778674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780" lvl="0"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Молодые черепашки ярко-зеленого цвета, подрастая -темнеют. Шея и конечности черепашки покрыты пестрыми полосками,</a:t>
            </a:r>
          </a:p>
          <a:p>
            <a:pPr marR="17780" lvl="0" algn="ctr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жёлтыми и зелеными.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Голова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шея 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конечности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расписаны белыми и светло-зелеными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полосами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онечности с хорошо развитыми перепонками и острыми когтями, ими она умело 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расчленяют добычу. 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85786" y="214290"/>
            <a:ext cx="7643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 черепаху назвали красноухой? 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857232"/>
            <a:ext cx="778674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Ведь не то, что красных, у нее вообще нет ушей. Однако это не означает, что она не слышит. Низкочастотные звуки эти земноводные слышат хорошо. А красноухой  ее прозвали за пятнышки позади глаз красного или оранжевого цвета.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7" descr="Домашняя красноухая черепах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00232" y="3857628"/>
            <a:ext cx="5072098" cy="2738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pic>
        <p:nvPicPr>
          <p:cNvPr id="93186" name="Рисунок 5" descr="F:\Фото Глаши с черепахой\Летом греется на солнце.JPG"/>
          <p:cNvPicPr>
            <a:picLocks noChangeAspect="1" noChangeArrowheads="1"/>
          </p:cNvPicPr>
          <p:nvPr/>
        </p:nvPicPr>
        <p:blipFill>
          <a:blip r:embed="rId4" cstate="email">
            <a:lum contrast="40000"/>
          </a:blip>
          <a:srcRect/>
          <a:stretch>
            <a:fillRect/>
          </a:stretch>
        </p:blipFill>
        <p:spPr bwMode="auto">
          <a:xfrm>
            <a:off x="1857356" y="4214818"/>
            <a:ext cx="3357586" cy="248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785786" y="714356"/>
            <a:ext cx="77153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Красноухие черепахи - долгожители. Взрослые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самки крупнее самцов,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более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мощными челюстями. Узнать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возраст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черепахи можно по длине панциря и числу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колец на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нем (за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1 год образуется 2-3 кольца.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Но размер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и число колец зависит от условий содержания черепахи,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не впадала </a:t>
            </a:r>
            <a:r>
              <a:rPr lang="ru-RU" sz="2400" b="1" dirty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ли она в </a:t>
            </a:r>
            <a:r>
              <a:rPr lang="ru-RU" sz="2400" b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спячку)</a:t>
            </a:r>
            <a:r>
              <a:rPr lang="ru-RU" sz="2800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.</a:t>
            </a:r>
            <a:r>
              <a:rPr lang="ru-RU" sz="2800" dirty="0" smtClean="0"/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 того  чтобы  определить  возраст  Тортика    посчитала  кольца  на  его щитках. Сейчас у него 19 колец.  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19:2 = около 10 лет. </a:t>
            </a:r>
            <a:endParaRPr lang="ru-RU" sz="2800" b="1" dirty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43174" y="14285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Красноухие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15008" y="4572008"/>
            <a:ext cx="22860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Тортик 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отдыхает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на балконе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643174" y="142852"/>
            <a:ext cx="3786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Красноухие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714348" y="571480"/>
            <a:ext cx="7786742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Определить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пол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смогла в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сравнении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черепашками у знакомых. 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Наша черепаха Тортик - самец. Мы определили это, когда он уже стал взрослым: не очень крупный 20 см (самки крупнее 22-24 см), у него длинный хвост (у самок он короче)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когти передних  	   		лап значительно длиннее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слышат  		черепахи  неважно, то по зрению дадут  	            много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очков  вперёд  некоторым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         млекопитающим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Они  хорошо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	  	      распознают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яркие  растения  или  же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	двигающихся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мелких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животных.</a:t>
            </a:r>
            <a:endParaRPr lang="ru-RU" sz="2400" b="1" dirty="0">
              <a:latin typeface="Arial" panose="020B0604020202020204" pitchFamily="34" charset="0"/>
            </a:endParaRPr>
          </a:p>
        </p:txBody>
      </p:sp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785786" y="4000504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4210" name="Объект 4" descr="F:\Фото Глаши с черепахой\IMG_4683.JPG"/>
          <p:cNvPicPr>
            <a:picLocks noGrp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4714884"/>
            <a:ext cx="414340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 descr="https://otvet.imgsmail.ru/download/75081109170aacfe10dfb90c7736f14e_i-8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2643182"/>
            <a:ext cx="2437095" cy="19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cs617626.vk.me/v617626267/19682/UY1oDfjqX8g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4786322"/>
            <a:ext cx="3469514" cy="188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cliparts.co/cliparts/rij/rbz/rijrbzB8T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217770" cy="6858000"/>
          </a:xfrm>
          <a:prstGeom prst="rect">
            <a:avLst/>
          </a:prstGeom>
          <a:noFill/>
        </p:spPr>
      </p:pic>
      <p:pic>
        <p:nvPicPr>
          <p:cNvPr id="3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0" y="0"/>
            <a:ext cx="785786" cy="6858000"/>
          </a:xfrm>
          <a:prstGeom prst="rect">
            <a:avLst/>
          </a:prstGeom>
          <a:noFill/>
        </p:spPr>
      </p:pic>
      <p:pic>
        <p:nvPicPr>
          <p:cNvPr id="4" name="Picture 2" descr="http://4.bp.blogspot.com/_sNUg78--3Bw/TQwZTadMzKI/AAAAAAAABbU/FL-q8NCTMWY/s1600/FONDO+VINTAGE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0800000">
            <a:off x="8501090" y="0"/>
            <a:ext cx="785786" cy="6858000"/>
          </a:xfrm>
          <a:prstGeom prst="rect">
            <a:avLst/>
          </a:prstGeom>
          <a:noFill/>
        </p:spPr>
      </p:pic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785786" y="4000504"/>
            <a:ext cx="76438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214290"/>
            <a:ext cx="764386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7780" indent="450215" algn="ctr"/>
            <a:r>
              <a:rPr lang="ru-RU" sz="2400" b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Наблюдения за поведением черепашек.</a:t>
            </a:r>
            <a:endParaRPr lang="ru-RU" sz="2400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наблюдаю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Тортиком уже более 10 лет и отметила,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активно рос в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первый год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жизни. Он много времени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проводят в воде,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спит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покачиваясь на поверхности или лежа на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дне, активен днем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Черепашка   часто  наблюдает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 нами,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я часто 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разговариваю со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своим питомцем.</a:t>
            </a:r>
            <a:endParaRPr lang="ru-RU" sz="2400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C:\Users\Argon\Desktop\черепаха\P105058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9" y="4714885"/>
            <a:ext cx="3395307" cy="2143116"/>
          </a:xfrm>
          <a:prstGeom prst="rect">
            <a:avLst/>
          </a:prstGeom>
          <a:noFill/>
        </p:spPr>
      </p:pic>
      <p:sp>
        <p:nvSpPr>
          <p:cNvPr id="13" name="Объект 5"/>
          <p:cNvSpPr txBox="1">
            <a:spLocks/>
          </p:cNvSpPr>
          <p:nvPr/>
        </p:nvSpPr>
        <p:spPr>
          <a:xfrm>
            <a:off x="857224" y="2786058"/>
            <a:ext cx="7715304" cy="237569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Тортик любит, когда ему гладят шею и подбородок, купаться и  плавать. Но больше всего обожает, сидя на островке, высушиваться после воды под солнышком, вытягивая лапы во всю длину. Не любит, когда его берут на руки, особенно чужие: открывает рот и может укусить,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прячет голову в панцирь. Утром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стучит лапами и панцирем в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ru-R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тенки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ванны, напоминая о том,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что его пора кормить.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553</TotalTime>
  <Words>1131</Words>
  <Application>Microsoft Office PowerPoint</Application>
  <PresentationFormat>Экран (4:3)</PresentationFormat>
  <Paragraphs>91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Питание красноухой</vt:lpstr>
      <vt:lpstr>Слайд 11</vt:lpstr>
      <vt:lpstr>Слайд 12</vt:lpstr>
      <vt:lpstr>Слайд 13</vt:lpstr>
      <vt:lpstr>Слайд 14</vt:lpstr>
      <vt:lpstr>Слайд 15</vt:lpstr>
      <vt:lpstr>Вывод: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Мария</cp:lastModifiedBy>
  <cp:revision>22</cp:revision>
  <dcterms:created xsi:type="dcterms:W3CDTF">2019-01-27T17:02:15Z</dcterms:created>
  <dcterms:modified xsi:type="dcterms:W3CDTF">2019-12-30T20:13:49Z</dcterms:modified>
</cp:coreProperties>
</file>