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70" r:id="rId14"/>
    <p:sldId id="272" r:id="rId15"/>
    <p:sldId id="274" r:id="rId16"/>
    <p:sldId id="275" r:id="rId17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E0E11-B787-4623-A705-8C4A9E64BEF9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788E00-E391-4D96-AE56-DE0A79270A2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1ED74F-2AF5-4AD3-8118-B75FBDC81418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D4AC8-3EDC-41E6-91E5-DEB8F813934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F07DF-8EBD-4BDF-942B-652B146EBDC7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8B1572-6949-4D73-9175-16AD60F2537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B2770-F82B-4DBE-A6D9-D81FF0CA9896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F3871B-0C69-45FF-AED9-27D4EEB8CBCE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1FE245-7BDB-43C2-B784-7F313EF16585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55130D-C1BC-4D28-AC33-A4AB7DFA051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94F876-2781-4594-A6B9-6B2FB9AF73A2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29819E-A69F-4703-97BD-5CD8BBC4550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509B03-7BAF-48B2-A9FE-3EDF42EA3BEC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68780-0809-4861-B4E5-9415CD39D9B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4F8231-B45A-4869-A714-004225CD18EE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28F5B4-9D05-4096-BB67-4992401C0A0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1DA8-FE16-49C6-9305-3E36BB5C13ED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39AB67-5E0D-4149-A793-0F72F2B4733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E1FD7B-44A8-4E7A-BA0E-8F11309EB3FE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2E312E-036F-4197-AD6C-765ED111CA60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1CC82-38CE-4118-B71C-A17FB5613E27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129BE1-49E2-4F42-80E5-B4EE7CFDC262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A552AE1-89D9-4277-A600-0C1A7227DC2F}" type="datetimeFigureOut">
              <a:rPr lang="ru-RU"/>
              <a:pPr>
                <a:defRPr/>
              </a:pPr>
              <a:t>30.12.2019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fld id="{4A12792E-2DC7-456F-B1D9-437AA31326E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22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eg"/><Relationship Id="rId4" Type="http://schemas.openxmlformats.org/officeDocument/2006/relationships/image" Target="../media/image1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jpeg"/><Relationship Id="rId4" Type="http://schemas.openxmlformats.org/officeDocument/2006/relationships/image" Target="../media/image12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ru-RU" altLang="ru-RU" i="1" smtClean="0">
                <a:solidFill>
                  <a:srgbClr val="7030A0"/>
                </a:solidFill>
              </a:rPr>
              <a:t>Презентация</a:t>
            </a:r>
            <a:br>
              <a:rPr lang="ru-RU" altLang="ru-RU" i="1" smtClean="0">
                <a:solidFill>
                  <a:srgbClr val="7030A0"/>
                </a:solidFill>
              </a:rPr>
            </a:br>
            <a:r>
              <a:rPr lang="ru-RU" altLang="ru-RU" i="1" smtClean="0">
                <a:solidFill>
                  <a:srgbClr val="7030A0"/>
                </a:solidFill>
              </a:rPr>
              <a:t>«Дикие животные Севера»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292600"/>
            <a:ext cx="6400800" cy="1873250"/>
          </a:xfrm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ru-RU" sz="2400" dirty="0" smtClean="0">
                <a:solidFill>
                  <a:srgbClr val="002060"/>
                </a:solidFill>
              </a:rPr>
              <a:t>         </a:t>
            </a:r>
            <a:r>
              <a:rPr lang="ru-RU" sz="2400" dirty="0" smtClean="0">
                <a:solidFill>
                  <a:srgbClr val="002060"/>
                </a:solidFill>
              </a:rPr>
              <a:t>Воспитатель Рубцова </a:t>
            </a:r>
            <a:r>
              <a:rPr lang="ru-RU" sz="2400" smtClean="0">
                <a:solidFill>
                  <a:srgbClr val="002060"/>
                </a:solidFill>
              </a:rPr>
              <a:t>Юлия Валерьевна</a:t>
            </a: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dirty="0" smtClean="0"/>
          </a:p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endParaRPr lang="ru-RU" sz="2000" dirty="0" smtClean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1267" name="Содержимое 3" descr="http://foneyes.ru/img/picture/Apr/16/fa6166b8b59ffd56c4716899880ae12d/8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8785225" cy="6480175"/>
          </a:xfrm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2291" name="Содержимое 3" descr="http://trud-ost.ru/wp-content/uploads/2011/02/d0bfd0bed0bbd18fd180d0bdd18bd0b9-d0b2d0bed0bbd0ba-2233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8785225" cy="6480175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WordArt 2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968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Игра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"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Один-много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"</a:t>
            </a:r>
          </a:p>
        </p:txBody>
      </p:sp>
      <p:sp>
        <p:nvSpPr>
          <p:cNvPr id="12291" name="Rectangle 3" descr="моржи01"/>
          <p:cNvSpPr>
            <a:spLocks noChangeArrowheads="1"/>
          </p:cNvSpPr>
          <p:nvPr/>
        </p:nvSpPr>
        <p:spPr bwMode="auto">
          <a:xfrm>
            <a:off x="3276600" y="4221163"/>
            <a:ext cx="2519363" cy="2159000"/>
          </a:xfrm>
          <a:prstGeom prst="rect">
            <a:avLst/>
          </a:prstGeom>
          <a:blipFill dpi="0" rotWithShape="0">
            <a:blip r:embed="rId2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2" name="Rectangle 4" descr="морж"/>
          <p:cNvSpPr>
            <a:spLocks noChangeArrowheads="1"/>
          </p:cNvSpPr>
          <p:nvPr/>
        </p:nvSpPr>
        <p:spPr bwMode="auto">
          <a:xfrm>
            <a:off x="3348038" y="1557338"/>
            <a:ext cx="2519362" cy="2159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3" name="Rectangle 5" descr="тюлень"/>
          <p:cNvSpPr>
            <a:spLocks noChangeArrowheads="1"/>
          </p:cNvSpPr>
          <p:nvPr/>
        </p:nvSpPr>
        <p:spPr bwMode="auto">
          <a:xfrm>
            <a:off x="395288" y="1557338"/>
            <a:ext cx="2519362" cy="2159000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4" name="Rectangle 6" descr="тюлени4"/>
          <p:cNvSpPr>
            <a:spLocks noChangeArrowheads="1"/>
          </p:cNvSpPr>
          <p:nvPr/>
        </p:nvSpPr>
        <p:spPr bwMode="auto">
          <a:xfrm>
            <a:off x="395288" y="4221163"/>
            <a:ext cx="2519362" cy="2159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5" name="Rectangle 7" descr="песец01"/>
          <p:cNvSpPr>
            <a:spLocks noChangeArrowheads="1"/>
          </p:cNvSpPr>
          <p:nvPr/>
        </p:nvSpPr>
        <p:spPr bwMode="auto">
          <a:xfrm>
            <a:off x="6229350" y="1557338"/>
            <a:ext cx="2519363" cy="2159000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6" name="Rectangle 8" descr="песецЫ"/>
          <p:cNvSpPr>
            <a:spLocks noChangeArrowheads="1"/>
          </p:cNvSpPr>
          <p:nvPr/>
        </p:nvSpPr>
        <p:spPr bwMode="auto">
          <a:xfrm>
            <a:off x="6227763" y="4221163"/>
            <a:ext cx="2519362" cy="2159000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2297" name="Rectangle 9"/>
          <p:cNvSpPr>
            <a:spLocks noChangeArrowheads="1"/>
          </p:cNvSpPr>
          <p:nvPr/>
        </p:nvSpPr>
        <p:spPr bwMode="auto">
          <a:xfrm>
            <a:off x="3402013" y="6381750"/>
            <a:ext cx="2078037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МНОГО</a:t>
            </a: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МОРЖЕЙ</a:t>
            </a:r>
          </a:p>
        </p:txBody>
      </p:sp>
      <p:sp>
        <p:nvSpPr>
          <p:cNvPr id="12298" name="Rectangle 10"/>
          <p:cNvSpPr>
            <a:spLocks noChangeArrowheads="1"/>
          </p:cNvSpPr>
          <p:nvPr/>
        </p:nvSpPr>
        <p:spPr bwMode="auto">
          <a:xfrm>
            <a:off x="4079875" y="3644900"/>
            <a:ext cx="99695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МОРЖ</a:t>
            </a:r>
          </a:p>
        </p:txBody>
      </p:sp>
      <p:sp>
        <p:nvSpPr>
          <p:cNvPr id="12299" name="Rectangle 11"/>
          <p:cNvSpPr>
            <a:spLocks noChangeArrowheads="1"/>
          </p:cNvSpPr>
          <p:nvPr/>
        </p:nvSpPr>
        <p:spPr bwMode="auto">
          <a:xfrm>
            <a:off x="911225" y="3644900"/>
            <a:ext cx="1284288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ТЮЛЕНЬ</a:t>
            </a:r>
          </a:p>
        </p:txBody>
      </p:sp>
      <p:sp>
        <p:nvSpPr>
          <p:cNvPr id="12300" name="Rectangle 12"/>
          <p:cNvSpPr>
            <a:spLocks noChangeArrowheads="1"/>
          </p:cNvSpPr>
          <p:nvPr/>
        </p:nvSpPr>
        <p:spPr bwMode="auto">
          <a:xfrm>
            <a:off x="468313" y="6381750"/>
            <a:ext cx="2141537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МНОГО</a:t>
            </a: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ТЮЛЕНЕЙ</a:t>
            </a:r>
          </a:p>
        </p:txBody>
      </p:sp>
      <p:sp>
        <p:nvSpPr>
          <p:cNvPr id="12301" name="Rectangle 13"/>
          <p:cNvSpPr>
            <a:spLocks noChangeArrowheads="1"/>
          </p:cNvSpPr>
          <p:nvPr/>
        </p:nvSpPr>
        <p:spPr bwMode="auto">
          <a:xfrm>
            <a:off x="6877050" y="3644900"/>
            <a:ext cx="1077913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ПЕСЕЦ</a:t>
            </a:r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6443663" y="6381750"/>
            <a:ext cx="1947862" cy="4000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МНОГО</a:t>
            </a: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ПЕСЦОВ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30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29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23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nimBg="1"/>
      <p:bldP spid="12292" grpId="0" animBg="1"/>
      <p:bldP spid="12293" grpId="0" animBg="1"/>
      <p:bldP spid="12294" grpId="0" animBg="1"/>
      <p:bldP spid="12295" grpId="0" animBg="1"/>
      <p:bldP spid="122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WordArt 2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4968875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Игра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"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Один-много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"</a:t>
            </a:r>
          </a:p>
        </p:txBody>
      </p:sp>
      <p:sp>
        <p:nvSpPr>
          <p:cNvPr id="13315" name="Rectangle 3" descr="северные олени1"/>
          <p:cNvSpPr>
            <a:spLocks noChangeArrowheads="1"/>
          </p:cNvSpPr>
          <p:nvPr/>
        </p:nvSpPr>
        <p:spPr bwMode="auto">
          <a:xfrm>
            <a:off x="3348038" y="4221163"/>
            <a:ext cx="2519362" cy="2159000"/>
          </a:xfrm>
          <a:prstGeom prst="rect">
            <a:avLst/>
          </a:prstGeom>
          <a:blipFill dpi="0" rotWithShape="0">
            <a:blip r:embed="rId2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3316" name="Rectangle 4" descr="олень"/>
          <p:cNvSpPr>
            <a:spLocks noChangeArrowheads="1"/>
          </p:cNvSpPr>
          <p:nvPr/>
        </p:nvSpPr>
        <p:spPr bwMode="auto">
          <a:xfrm>
            <a:off x="3348038" y="1557338"/>
            <a:ext cx="2519362" cy="2159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3317" name="Rectangle 5" descr="бел медведь"/>
          <p:cNvSpPr>
            <a:spLocks noChangeArrowheads="1"/>
          </p:cNvSpPr>
          <p:nvPr/>
        </p:nvSpPr>
        <p:spPr bwMode="auto">
          <a:xfrm>
            <a:off x="395288" y="1557338"/>
            <a:ext cx="2519362" cy="2159000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3318" name="Rectangle 6" descr="медведи"/>
          <p:cNvSpPr>
            <a:spLocks noChangeArrowheads="1"/>
          </p:cNvSpPr>
          <p:nvPr/>
        </p:nvSpPr>
        <p:spPr bwMode="auto">
          <a:xfrm>
            <a:off x="395288" y="4221163"/>
            <a:ext cx="2519362" cy="2159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3319" name="Rectangle 7" descr="белый волк1"/>
          <p:cNvSpPr>
            <a:spLocks noChangeArrowheads="1"/>
          </p:cNvSpPr>
          <p:nvPr/>
        </p:nvSpPr>
        <p:spPr bwMode="auto">
          <a:xfrm>
            <a:off x="6227763" y="1557338"/>
            <a:ext cx="2519362" cy="2159000"/>
          </a:xfrm>
          <a:prstGeom prst="rect">
            <a:avLst/>
          </a:prstGeom>
          <a:blipFill dpi="0" rotWithShape="1">
            <a:blip r:embed="rId6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3320" name="Rectangle 8" descr="полярные волки"/>
          <p:cNvSpPr>
            <a:spLocks noChangeArrowheads="1"/>
          </p:cNvSpPr>
          <p:nvPr/>
        </p:nvSpPr>
        <p:spPr bwMode="auto">
          <a:xfrm>
            <a:off x="6227763" y="4221163"/>
            <a:ext cx="2519362" cy="2159000"/>
          </a:xfrm>
          <a:prstGeom prst="rect">
            <a:avLst/>
          </a:prstGeom>
          <a:blipFill dpi="0" rotWithShape="1">
            <a:blip r:embed="rId7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3321" name="Rectangle 9"/>
          <p:cNvSpPr>
            <a:spLocks noChangeArrowheads="1"/>
          </p:cNvSpPr>
          <p:nvPr/>
        </p:nvSpPr>
        <p:spPr bwMode="auto">
          <a:xfrm>
            <a:off x="3432175" y="6092825"/>
            <a:ext cx="2287588" cy="708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МНОГО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СЕВЕРНЫХ ОЛЕНЕЙ</a:t>
            </a:r>
          </a:p>
        </p:txBody>
      </p:sp>
      <p:sp>
        <p:nvSpPr>
          <p:cNvPr id="13322" name="Rectangle 10"/>
          <p:cNvSpPr>
            <a:spLocks noChangeArrowheads="1"/>
          </p:cNvSpPr>
          <p:nvPr/>
        </p:nvSpPr>
        <p:spPr bwMode="auto">
          <a:xfrm>
            <a:off x="3276600" y="3644900"/>
            <a:ext cx="2593975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СЕВЕРНЫЙ ОЛЕНЬ</a:t>
            </a:r>
          </a:p>
        </p:txBody>
      </p:sp>
      <p:sp>
        <p:nvSpPr>
          <p:cNvPr id="13323" name="Rectangle 11"/>
          <p:cNvSpPr>
            <a:spLocks noChangeArrowheads="1"/>
          </p:cNvSpPr>
          <p:nvPr/>
        </p:nvSpPr>
        <p:spPr bwMode="auto">
          <a:xfrm>
            <a:off x="447675" y="3644900"/>
            <a:ext cx="2395538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БЕЛЫЙ МЕДВЕДЬ</a:t>
            </a:r>
          </a:p>
        </p:txBody>
      </p:sp>
      <p:sp>
        <p:nvSpPr>
          <p:cNvPr id="13324" name="Rectangle 12"/>
          <p:cNvSpPr>
            <a:spLocks noChangeArrowheads="1"/>
          </p:cNvSpPr>
          <p:nvPr/>
        </p:nvSpPr>
        <p:spPr bwMode="auto">
          <a:xfrm>
            <a:off x="450850" y="6092825"/>
            <a:ext cx="2216150" cy="708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МНОГО</a:t>
            </a: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БЕЛЫХ МЕДВЕДЕЙ</a:t>
            </a:r>
          </a:p>
        </p:txBody>
      </p:sp>
      <p:sp>
        <p:nvSpPr>
          <p:cNvPr id="13325" name="Rectangle 13"/>
          <p:cNvSpPr>
            <a:spLocks noChangeArrowheads="1"/>
          </p:cNvSpPr>
          <p:nvPr/>
        </p:nvSpPr>
        <p:spPr bwMode="auto">
          <a:xfrm>
            <a:off x="6516688" y="3644900"/>
            <a:ext cx="1846262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БЕЛЫЙ ВОЛК</a:t>
            </a:r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6599238" y="6092825"/>
            <a:ext cx="1889125" cy="7080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МНОГО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БЕЛЫХ ВОЛКОВ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3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33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33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3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 nodeType="clickPar">
                      <p:stCondLst>
                        <p:cond delay="indefinite"/>
                      </p:stCondLst>
                      <p:childTnLst>
                        <p:par>
                          <p:cTn id="5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 nodeType="clickPar">
                      <p:stCondLst>
                        <p:cond delay="indefinite"/>
                      </p:stCondLst>
                      <p:childTnLst>
                        <p:par>
                          <p:cTn id="5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3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 nodeType="clickPar">
                      <p:stCondLst>
                        <p:cond delay="indefinite"/>
                      </p:stCondLst>
                      <p:childTnLst>
                        <p:par>
                          <p:cTn id="5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1332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nimBg="1"/>
      <p:bldP spid="13316" grpId="0" animBg="1"/>
      <p:bldP spid="13317" grpId="0" animBg="1"/>
      <p:bldP spid="13318" grpId="0" animBg="1"/>
      <p:bldP spid="13319" grpId="0" animBg="1"/>
      <p:bldP spid="133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WordArt 2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56896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Игра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"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Назови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семью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"</a:t>
            </a:r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5508625" y="4221163"/>
            <a:ext cx="2519363" cy="2159000"/>
          </a:xfrm>
          <a:prstGeom prst="rect">
            <a:avLst/>
          </a:prstGeom>
          <a:blipFill dpi="0" rotWithShape="0">
            <a:blip r:embed="rId2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9460" name="Rectangle 4" descr="тюлененок1"/>
          <p:cNvSpPr>
            <a:spLocks noChangeArrowheads="1"/>
          </p:cNvSpPr>
          <p:nvPr/>
        </p:nvSpPr>
        <p:spPr bwMode="auto">
          <a:xfrm>
            <a:off x="1763713" y="4221163"/>
            <a:ext cx="2519362" cy="2159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9461" name="Rectangle 5" descr="тюлень"/>
          <p:cNvSpPr>
            <a:spLocks noChangeArrowheads="1"/>
          </p:cNvSpPr>
          <p:nvPr/>
        </p:nvSpPr>
        <p:spPr bwMode="auto">
          <a:xfrm>
            <a:off x="1763713" y="1341438"/>
            <a:ext cx="2519362" cy="2159000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5508625" y="1341438"/>
            <a:ext cx="2519363" cy="2159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19463" name="Rectangle 7"/>
          <p:cNvSpPr>
            <a:spLocks noChangeArrowheads="1"/>
          </p:cNvSpPr>
          <p:nvPr/>
        </p:nvSpPr>
        <p:spPr bwMode="auto">
          <a:xfrm>
            <a:off x="5940425" y="6345238"/>
            <a:ext cx="1627188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ТЮЛЕНЯТА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2051050" y="6345238"/>
            <a:ext cx="1871663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ТЮЛЕНЁНОК</a:t>
            </a:r>
          </a:p>
        </p:txBody>
      </p:sp>
      <p:sp>
        <p:nvSpPr>
          <p:cNvPr id="19465" name="Rectangle 9"/>
          <p:cNvSpPr>
            <a:spLocks noChangeArrowheads="1"/>
          </p:cNvSpPr>
          <p:nvPr/>
        </p:nvSpPr>
        <p:spPr bwMode="auto">
          <a:xfrm>
            <a:off x="2279650" y="3500438"/>
            <a:ext cx="1284288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ТЮЛЕНЬ</a:t>
            </a:r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5867400" y="3500438"/>
            <a:ext cx="1639888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ТЮЛЕНИХА</a:t>
            </a:r>
          </a:p>
        </p:txBody>
      </p:sp>
      <p:sp>
        <p:nvSpPr>
          <p:cNvPr id="19469" name="WordArt 13"/>
          <p:cNvSpPr>
            <a:spLocks noChangeArrowheads="1" noChangeShapeType="1" noTextEdit="1"/>
          </p:cNvSpPr>
          <p:nvPr/>
        </p:nvSpPr>
        <p:spPr bwMode="auto">
          <a:xfrm>
            <a:off x="2339975" y="981075"/>
            <a:ext cx="93503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ПАПА</a:t>
            </a:r>
          </a:p>
        </p:txBody>
      </p:sp>
      <p:sp>
        <p:nvSpPr>
          <p:cNvPr id="19471" name="WordArt 15"/>
          <p:cNvSpPr>
            <a:spLocks noChangeArrowheads="1" noChangeShapeType="1" noTextEdit="1"/>
          </p:cNvSpPr>
          <p:nvPr/>
        </p:nvSpPr>
        <p:spPr bwMode="auto">
          <a:xfrm>
            <a:off x="2051050" y="3860800"/>
            <a:ext cx="17272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ДЕТЁНЫШ</a:t>
            </a:r>
          </a:p>
        </p:txBody>
      </p:sp>
      <p:sp>
        <p:nvSpPr>
          <p:cNvPr id="19472" name="WordArt 16"/>
          <p:cNvSpPr>
            <a:spLocks noChangeArrowheads="1" noChangeShapeType="1" noTextEdit="1"/>
          </p:cNvSpPr>
          <p:nvPr/>
        </p:nvSpPr>
        <p:spPr bwMode="auto">
          <a:xfrm>
            <a:off x="5795963" y="3860800"/>
            <a:ext cx="18716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ДЕТЁНЫШИ</a:t>
            </a:r>
          </a:p>
        </p:txBody>
      </p:sp>
      <p:sp>
        <p:nvSpPr>
          <p:cNvPr id="19473" name="WordArt 17"/>
          <p:cNvSpPr>
            <a:spLocks noChangeArrowheads="1" noChangeShapeType="1" noTextEdit="1"/>
          </p:cNvSpPr>
          <p:nvPr/>
        </p:nvSpPr>
        <p:spPr bwMode="auto">
          <a:xfrm>
            <a:off x="6372225" y="981075"/>
            <a:ext cx="93503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МАМА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94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19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1" grpId="0" animBg="1"/>
      <p:bldP spid="19469" grpId="0" animBg="1"/>
      <p:bldP spid="19471" grpId="0" animBg="1"/>
      <p:bldP spid="19472" grpId="0" animBg="1"/>
      <p:bldP spid="1947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2051050" y="333375"/>
            <a:ext cx="5689600" cy="7191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Игра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"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Назови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latin typeface="Arial"/>
                <a:cs typeface="Arial"/>
              </a:rPr>
              <a:t>семью</a:t>
            </a:r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"</a:t>
            </a:r>
          </a:p>
        </p:txBody>
      </p:sp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5508625" y="4221163"/>
            <a:ext cx="2519363" cy="2159000"/>
          </a:xfrm>
          <a:prstGeom prst="rect">
            <a:avLst/>
          </a:prstGeom>
          <a:blipFill dpi="0" rotWithShape="0">
            <a:blip r:embed="rId2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0484" name="Rectangle 4" descr="моржонок"/>
          <p:cNvSpPr>
            <a:spLocks noChangeArrowheads="1"/>
          </p:cNvSpPr>
          <p:nvPr/>
        </p:nvSpPr>
        <p:spPr bwMode="auto">
          <a:xfrm>
            <a:off x="1763713" y="4221163"/>
            <a:ext cx="2519362" cy="2159000"/>
          </a:xfrm>
          <a:prstGeom prst="rect">
            <a:avLst/>
          </a:prstGeom>
          <a:blipFill dpi="0" rotWithShape="1">
            <a:blip r:embed="rId3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0485" name="Rectangle 5" descr="морж"/>
          <p:cNvSpPr>
            <a:spLocks noChangeArrowheads="1"/>
          </p:cNvSpPr>
          <p:nvPr/>
        </p:nvSpPr>
        <p:spPr bwMode="auto">
          <a:xfrm>
            <a:off x="1763713" y="1341438"/>
            <a:ext cx="2519362" cy="2159000"/>
          </a:xfrm>
          <a:prstGeom prst="rect">
            <a:avLst/>
          </a:prstGeom>
          <a:blipFill dpi="0" rotWithShape="1">
            <a:blip r:embed="rId4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5508625" y="1341438"/>
            <a:ext cx="2519363" cy="2159000"/>
          </a:xfrm>
          <a:prstGeom prst="rect">
            <a:avLst/>
          </a:prstGeom>
          <a:blipFill dpi="0" rotWithShape="1">
            <a:blip r:embed="rId5" cstate="email"/>
            <a:srcRect/>
            <a:stretch>
              <a:fillRect/>
            </a:stretch>
          </a:blipFill>
          <a:ln w="9525">
            <a:solidFill>
              <a:srgbClr val="000080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ru-RU" altLang="ru-RU">
              <a:latin typeface="Calibri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5940425" y="6345238"/>
            <a:ext cx="149225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МОРЖАТА</a:t>
            </a: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2051050" y="6345238"/>
            <a:ext cx="1871663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МОРЖОНОК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2339975" y="3500438"/>
            <a:ext cx="996950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МОРЖ</a:t>
            </a:r>
          </a:p>
        </p:txBody>
      </p:sp>
      <p:sp>
        <p:nvSpPr>
          <p:cNvPr id="20490" name="Rectangle 10"/>
          <p:cNvSpPr>
            <a:spLocks noChangeArrowheads="1"/>
          </p:cNvSpPr>
          <p:nvPr/>
        </p:nvSpPr>
        <p:spPr bwMode="auto">
          <a:xfrm>
            <a:off x="5932488" y="3500438"/>
            <a:ext cx="1519237" cy="396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rPr>
              <a:t>МОРЖИХА</a:t>
            </a:r>
          </a:p>
        </p:txBody>
      </p:sp>
      <p:sp>
        <p:nvSpPr>
          <p:cNvPr id="20491" name="WordArt 11"/>
          <p:cNvSpPr>
            <a:spLocks noChangeArrowheads="1" noChangeShapeType="1" noTextEdit="1"/>
          </p:cNvSpPr>
          <p:nvPr/>
        </p:nvSpPr>
        <p:spPr bwMode="auto">
          <a:xfrm>
            <a:off x="2413000" y="981075"/>
            <a:ext cx="935038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ПАПА</a:t>
            </a:r>
          </a:p>
        </p:txBody>
      </p:sp>
      <p:sp>
        <p:nvSpPr>
          <p:cNvPr id="20492" name="WordArt 12"/>
          <p:cNvSpPr>
            <a:spLocks noChangeArrowheads="1" noChangeShapeType="1" noTextEdit="1"/>
          </p:cNvSpPr>
          <p:nvPr/>
        </p:nvSpPr>
        <p:spPr bwMode="auto">
          <a:xfrm>
            <a:off x="2051050" y="3860800"/>
            <a:ext cx="1727200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ДЕТЁНЫШ</a:t>
            </a:r>
          </a:p>
        </p:txBody>
      </p:sp>
      <p:sp>
        <p:nvSpPr>
          <p:cNvPr id="20493" name="WordArt 13"/>
          <p:cNvSpPr>
            <a:spLocks noChangeArrowheads="1" noChangeShapeType="1" noTextEdit="1"/>
          </p:cNvSpPr>
          <p:nvPr/>
        </p:nvSpPr>
        <p:spPr bwMode="auto">
          <a:xfrm>
            <a:off x="5795963" y="3860800"/>
            <a:ext cx="1871662" cy="431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ДЕТЁНЫШИ</a:t>
            </a:r>
          </a:p>
        </p:txBody>
      </p:sp>
      <p:sp>
        <p:nvSpPr>
          <p:cNvPr id="20494" name="WordArt 14"/>
          <p:cNvSpPr>
            <a:spLocks noChangeArrowheads="1" noChangeShapeType="1" noTextEdit="1"/>
          </p:cNvSpPr>
          <p:nvPr/>
        </p:nvSpPr>
        <p:spPr bwMode="auto">
          <a:xfrm>
            <a:off x="6300788" y="981075"/>
            <a:ext cx="935037" cy="3587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МАМА</a:t>
            </a: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04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 nodeType="clickPar">
                      <p:stCondLst>
                        <p:cond delay="indefinite"/>
                      </p:stCondLst>
                      <p:childTnLst>
                        <p:par>
                          <p:cTn id="4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 nodeType="clickPar">
                      <p:stCondLst>
                        <p:cond delay="indefinite"/>
                      </p:stCondLst>
                      <p:childTnLst>
                        <p:par>
                          <p:cTn id="4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04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5" grpId="0" animBg="1"/>
      <p:bldP spid="20491" grpId="0" animBg="1"/>
      <p:bldP spid="20492" grpId="0" animBg="1"/>
      <p:bldP spid="20493" grpId="0" animBg="1"/>
      <p:bldP spid="2049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https://im2-tub-ru.yandex.net/i?id=338418174469620d7f083540859a46ba&amp;n=33&amp;h=215&amp;w=3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551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Заголовок 3"/>
          <p:cNvSpPr>
            <a:spLocks noGrp="1"/>
          </p:cNvSpPr>
          <p:nvPr>
            <p:ph type="title"/>
          </p:nvPr>
        </p:nvSpPr>
        <p:spPr>
          <a:xfrm>
            <a:off x="457200" y="1773238"/>
            <a:ext cx="8229600" cy="2016125"/>
          </a:xfrm>
        </p:spPr>
        <p:txBody>
          <a:bodyPr/>
          <a:lstStyle/>
          <a:p>
            <a:pPr eaLnBrk="1" hangingPunct="1"/>
            <a:r>
              <a:rPr lang="ru-RU" altLang="ru-RU" sz="5400" i="1" smtClean="0">
                <a:solidFill>
                  <a:srgbClr val="FFC000"/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>
    <p:checke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441325" y="260350"/>
            <a:ext cx="8451850" cy="641191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4" name="Содержимое 3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47650" y="188913"/>
            <a:ext cx="8645525" cy="6335712"/>
          </a:xfrm>
        </p:spPr>
      </p:pic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5123" name="Picture 2" descr="C:\Users\Эдуард\Desktop\aurora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8785225" cy="6480175"/>
          </a:xfr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147" name="Picture 5" descr="5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88913"/>
            <a:ext cx="8713788" cy="6408737"/>
          </a:xfrm>
          <a:noFill/>
        </p:spPr>
      </p:pic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:\картинки животных 2\38336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0825" y="188913"/>
            <a:ext cx="8670925" cy="6408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8195" name="Picture 5" descr="5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50825" y="188913"/>
            <a:ext cx="8713788" cy="6408737"/>
          </a:xfrm>
          <a:noFill/>
        </p:spPr>
      </p:pic>
    </p:spTree>
  </p:cSld>
  <p:clrMapOvr>
    <a:masterClrMapping/>
  </p:clrMapOvr>
  <p:transition>
    <p:wheel spokes="3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19" name="Содержимое 3" descr="http://www.all-about-russia.ru/nature/animal/walrus/walrus4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8713787" cy="6480175"/>
          </a:xfr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0243" name="Содержимое 3" descr="http://4.bp.blogspot.com/-Fc__CbLq6jQ/UMn4moQWUcI/AAAAAAAAPD8/r6PdOtlFgDE/s1600/Arctic+Fox+Wallpapers+05.jpg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79388" y="188913"/>
            <a:ext cx="8785225" cy="6480175"/>
          </a:xfrm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192</TotalTime>
  <Words>68</Words>
  <Application>Microsoft Office PowerPoint</Application>
  <PresentationFormat>Экран (4:3)</PresentationFormat>
  <Paragraphs>38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«Дикие животные Севера»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Спасибо за внимание!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«Дикие животные Севера»</dc:title>
  <dc:creator>Эдуард</dc:creator>
  <cp:lastModifiedBy>1</cp:lastModifiedBy>
  <cp:revision>23</cp:revision>
  <dcterms:created xsi:type="dcterms:W3CDTF">2016-11-05T13:09:59Z</dcterms:created>
  <dcterms:modified xsi:type="dcterms:W3CDTF">2019-12-30T14:03:25Z</dcterms:modified>
</cp:coreProperties>
</file>