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63" r:id="rId3"/>
    <p:sldId id="257" r:id="rId4"/>
    <p:sldId id="265" r:id="rId5"/>
    <p:sldId id="267" r:id="rId6"/>
    <p:sldId id="268" r:id="rId7"/>
    <p:sldId id="269" r:id="rId8"/>
    <p:sldId id="256" r:id="rId9"/>
    <p:sldId id="266" r:id="rId10"/>
    <p:sldId id="271" r:id="rId11"/>
    <p:sldId id="270" r:id="rId12"/>
    <p:sldId id="278" r:id="rId13"/>
    <p:sldId id="260" r:id="rId14"/>
    <p:sldId id="261" r:id="rId15"/>
    <p:sldId id="272" r:id="rId16"/>
    <p:sldId id="273" r:id="rId17"/>
    <p:sldId id="259" r:id="rId18"/>
    <p:sldId id="258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5C77-30B2-47DC-A1F2-87D95EC80BB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FA90-CC00-455C-ABB5-1D6C5672E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5C77-30B2-47DC-A1F2-87D95EC80BB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FA90-CC00-455C-ABB5-1D6C5672E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5C77-30B2-47DC-A1F2-87D95EC80BB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FA90-CC00-455C-ABB5-1D6C5672E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5C77-30B2-47DC-A1F2-87D95EC80BB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FA90-CC00-455C-ABB5-1D6C5672E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5C77-30B2-47DC-A1F2-87D95EC80BB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FA90-CC00-455C-ABB5-1D6C5672E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5C77-30B2-47DC-A1F2-87D95EC80BB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FA90-CC00-455C-ABB5-1D6C5672E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5C77-30B2-47DC-A1F2-87D95EC80BB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FA90-CC00-455C-ABB5-1D6C5672E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5C77-30B2-47DC-A1F2-87D95EC80BB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FA90-CC00-455C-ABB5-1D6C5672E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5C77-30B2-47DC-A1F2-87D95EC80BB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FA90-CC00-455C-ABB5-1D6C5672E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5C77-30B2-47DC-A1F2-87D95EC80BB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9DFA90-CC00-455C-ABB5-1D6C5672EF1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005C77-30B2-47DC-A1F2-87D95EC80BB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F9DFA90-CC00-455C-ABB5-1D6C5672EF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005C77-30B2-47DC-A1F2-87D95EC80BB6}" type="datetimeFigureOut">
              <a:rPr lang="ru-RU" smtClean="0"/>
              <a:pPr/>
              <a:t>17.12.2019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F9DFA90-CC00-455C-ABB5-1D6C5672EF1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Игра «Лобстер»</a:t>
            </a:r>
            <a:endParaRPr lang="ru-RU" sz="8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6"/>
          <p:cNvSpPr>
            <a:spLocks noChangeArrowheads="1"/>
          </p:cNvSpPr>
          <p:nvPr/>
        </p:nvSpPr>
        <p:spPr bwMode="auto">
          <a:xfrm>
            <a:off x="1371600" y="4343400"/>
            <a:ext cx="1257300" cy="114300"/>
          </a:xfrm>
          <a:prstGeom prst="rightArrow">
            <a:avLst>
              <a:gd name="adj1" fmla="val 50000"/>
              <a:gd name="adj2" fmla="val 27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0243" name="AutoShape 7"/>
          <p:cNvSpPr>
            <a:spLocks noChangeArrowheads="1"/>
          </p:cNvSpPr>
          <p:nvPr/>
        </p:nvSpPr>
        <p:spPr bwMode="auto">
          <a:xfrm>
            <a:off x="3048000" y="4267200"/>
            <a:ext cx="1257300" cy="114300"/>
          </a:xfrm>
          <a:prstGeom prst="rightArrow">
            <a:avLst>
              <a:gd name="adj1" fmla="val 50000"/>
              <a:gd name="adj2" fmla="val 27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0244" name="AutoShape 9"/>
          <p:cNvSpPr>
            <a:spLocks noChangeArrowheads="1"/>
          </p:cNvSpPr>
          <p:nvPr/>
        </p:nvSpPr>
        <p:spPr bwMode="auto">
          <a:xfrm>
            <a:off x="1295400" y="3124200"/>
            <a:ext cx="1257300" cy="114300"/>
          </a:xfrm>
          <a:prstGeom prst="rightArrow">
            <a:avLst>
              <a:gd name="adj1" fmla="val 50000"/>
              <a:gd name="adj2" fmla="val 27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0245" name="AutoShape 10"/>
          <p:cNvSpPr>
            <a:spLocks noChangeArrowheads="1"/>
          </p:cNvSpPr>
          <p:nvPr/>
        </p:nvSpPr>
        <p:spPr bwMode="auto">
          <a:xfrm rot="10800000">
            <a:off x="3200400" y="3124200"/>
            <a:ext cx="1257300" cy="114300"/>
          </a:xfrm>
          <a:prstGeom prst="rightArrow">
            <a:avLst>
              <a:gd name="adj1" fmla="val 50000"/>
              <a:gd name="adj2" fmla="val 275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/>
          </a:p>
        </p:txBody>
      </p:sp>
      <p:sp>
        <p:nvSpPr>
          <p:cNvPr id="10246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59023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3600" smtClean="0"/>
              <a:t>3) Два пешехода двигаются навстречу друг другу. На каком рисунке показаны направления их движения?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3600" smtClean="0"/>
              <a:t>А)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altLang="ru-RU" sz="360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altLang="ru-RU" sz="3600" smtClean="0"/>
              <a:t>Б)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04800"/>
            <a:ext cx="8229600" cy="58261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endParaRPr lang="ru-RU" sz="3600" dirty="0" smtClean="0"/>
          </a:p>
          <a:p>
            <a:pPr marL="0" indent="0" eaLnBrk="1" hangingPunct="1">
              <a:buFont typeface="Wingdings" pitchFamily="2" charset="2"/>
              <a:buNone/>
            </a:pPr>
            <a:endParaRPr lang="ru-RU" sz="3600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3600" dirty="0" smtClean="0"/>
              <a:t>4</a:t>
            </a:r>
            <a:r>
              <a:rPr lang="ru-RU" sz="3600" dirty="0" smtClean="0"/>
              <a:t>) Если тела двигаются навстречу друг другу, как найти их общую скорость?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sz="3600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3600" dirty="0" smtClean="0"/>
              <a:t>А) сложить их скорости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z="3600" dirty="0" smtClean="0"/>
              <a:t>Б) вычесть из большей скорости меньшую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Ответы</a:t>
            </a:r>
          </a:p>
        </p:txBody>
      </p:sp>
      <p:sp>
        <p:nvSpPr>
          <p:cNvPr id="8195" name="Объект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dirty="0" smtClean="0"/>
              <a:t>1. </a:t>
            </a:r>
            <a:r>
              <a:rPr lang="ru-RU" dirty="0" smtClean="0"/>
              <a:t>Венера</a:t>
            </a:r>
            <a:endParaRPr lang="ru-RU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dirty="0" smtClean="0"/>
              <a:t>2.Нептун</a:t>
            </a:r>
            <a:endParaRPr lang="ru-RU" dirty="0" smtClean="0"/>
          </a:p>
          <a:p>
            <a:pPr marL="0" indent="0" eaLnBrk="1" hangingPunct="1">
              <a:buFont typeface="Wingdings" pitchFamily="2" charset="2"/>
              <a:buNone/>
            </a:pPr>
            <a:r>
              <a:rPr lang="ru-RU" dirty="0" smtClean="0"/>
              <a:t>3. А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dirty="0" smtClean="0"/>
              <a:t>4. 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Астероиды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500173"/>
          <a:ext cx="8443914" cy="53317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1957"/>
                <a:gridCol w="4221957"/>
              </a:tblGrid>
              <a:tr h="116006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«Астероид» означает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/>
                        <a:t>звездоподобный</a:t>
                      </a:r>
                      <a:endParaRPr lang="ru-RU" sz="3200" dirty="0"/>
                    </a:p>
                  </a:txBody>
                  <a:tcPr/>
                </a:tc>
              </a:tr>
              <a:tr h="629747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Форма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неправильная</a:t>
                      </a:r>
                      <a:endParaRPr lang="ru-RU" sz="3200" dirty="0"/>
                    </a:p>
                  </a:txBody>
                  <a:tcPr/>
                </a:tc>
              </a:tr>
              <a:tr h="116006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Излучает ли, собственный свет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Нет</a:t>
                      </a:r>
                      <a:endParaRPr lang="ru-RU" sz="3200" dirty="0"/>
                    </a:p>
                  </a:txBody>
                  <a:tcPr/>
                </a:tc>
              </a:tr>
              <a:tr h="116006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Где находится пояс астероидов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Между Марсом и Юпитером</a:t>
                      </a:r>
                      <a:endParaRPr lang="ru-RU" sz="3200" dirty="0"/>
                    </a:p>
                  </a:txBody>
                  <a:tcPr/>
                </a:tc>
              </a:tr>
              <a:tr h="61089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Размеры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1-несколько 10 км.</a:t>
                      </a:r>
                      <a:endParaRPr lang="ru-RU" sz="3200" dirty="0"/>
                    </a:p>
                  </a:txBody>
                  <a:tcPr/>
                </a:tc>
              </a:tr>
              <a:tr h="610890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Сколько обнаружено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5000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796218"/>
          </a:xfrm>
        </p:spPr>
        <p:txBody>
          <a:bodyPr>
            <a:noAutofit/>
          </a:bodyPr>
          <a:lstStyle/>
          <a:p>
            <a:r>
              <a:rPr lang="ru-RU" sz="4000" dirty="0" smtClean="0"/>
              <a:t>Комета -  означает «волосатая»  </a:t>
            </a:r>
            <a:br>
              <a:rPr lang="ru-RU" sz="4000" dirty="0" smtClean="0"/>
            </a:br>
            <a:r>
              <a:rPr lang="ru-RU" sz="4000" dirty="0" smtClean="0"/>
              <a:t>Орбита – вытянутая</a:t>
            </a:r>
            <a:br>
              <a:rPr lang="ru-RU" sz="4000" dirty="0" smtClean="0"/>
            </a:br>
            <a:r>
              <a:rPr lang="ru-RU" sz="4000" dirty="0" smtClean="0"/>
              <a:t>Самая известная – комета Галлея. </a:t>
            </a:r>
            <a:br>
              <a:rPr lang="ru-RU" sz="4000" dirty="0" smtClean="0"/>
            </a:br>
            <a:r>
              <a:rPr lang="ru-RU" sz="4000" dirty="0" smtClean="0"/>
              <a:t>Строение кометы.</a:t>
            </a:r>
            <a:endParaRPr lang="ru-RU" sz="4000" dirty="0"/>
          </a:p>
        </p:txBody>
      </p:sp>
      <p:pic>
        <p:nvPicPr>
          <p:cNvPr id="2050" name="Picture 2" descr="C:\Users\Хмелёвская СШ\Downloads\0 уроки\16.11\комета Галлея-w102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468563"/>
            <a:ext cx="6330681" cy="438943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4" y="2643182"/>
            <a:ext cx="1928826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Ядро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5500702"/>
            <a:ext cx="2000264" cy="50006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Газовый хвост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3438" y="3214686"/>
            <a:ext cx="1928826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пылевой хвост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5400000">
            <a:off x="1928794" y="3286124"/>
            <a:ext cx="1071570" cy="78581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5400000" flipH="1" flipV="1">
            <a:off x="3607587" y="4893479"/>
            <a:ext cx="428628" cy="35719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0800000" flipV="1">
            <a:off x="3786182" y="3857628"/>
            <a:ext cx="857256" cy="21431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2"/>
          <p:cNvSpPr>
            <a:spLocks noGrp="1" noChangeArrowheads="1"/>
          </p:cNvSpPr>
          <p:nvPr>
            <p:ph idx="1"/>
          </p:nvPr>
        </p:nvSpPr>
        <p:spPr>
          <a:xfrm>
            <a:off x="457200" y="381000"/>
            <a:ext cx="8229600" cy="574992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endParaRPr lang="ru-RU" sz="3600" smtClean="0"/>
          </a:p>
          <a:p>
            <a:pPr marL="0" indent="0" algn="just" eaLnBrk="1" hangingPunct="1">
              <a:buFont typeface="Wingdings" pitchFamily="2" charset="2"/>
              <a:buNone/>
            </a:pPr>
            <a:endParaRPr lang="ru-RU" sz="3600" smtClean="0"/>
          </a:p>
          <a:p>
            <a:pPr marL="0" indent="0" algn="just" eaLnBrk="1" hangingPunct="1">
              <a:buFont typeface="Wingdings" pitchFamily="2" charset="2"/>
              <a:buNone/>
            </a:pPr>
            <a:r>
              <a:rPr lang="ru-RU" sz="3600" smtClean="0"/>
              <a:t>Астероид летит к Земле со скоростью 20км/с. Для того, чтобы предотвратить его разрушительное падение на планету, навстречу ему выслана ракета, летящая со скоростью 12км/с. С какой скорость сближаются астероид и ракета?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Ответ</a:t>
            </a:r>
          </a:p>
        </p:txBody>
      </p:sp>
      <p:sp>
        <p:nvSpPr>
          <p:cNvPr id="12291" name="Объект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20+12= 32(км/с) скорость сближения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Метеоры.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sz="3600" dirty="0" smtClean="0"/>
              <a:t>. Определение – световые вспышки, при сгорании космической пыли в атмосфере</a:t>
            </a:r>
          </a:p>
          <a:p>
            <a:r>
              <a:rPr lang="ru-RU" sz="3600" dirty="0" smtClean="0"/>
              <a:t>2. Что означает – парящие в воздухе.</a:t>
            </a:r>
          </a:p>
          <a:p>
            <a:r>
              <a:rPr lang="ru-RU" sz="3600" dirty="0" smtClean="0"/>
              <a:t>3.  На какой высоте сгорают – 80-100 км.</a:t>
            </a:r>
          </a:p>
          <a:p>
            <a:r>
              <a:rPr lang="ru-RU" sz="3600" dirty="0" smtClean="0"/>
              <a:t>4. Происхождение – хвост кометы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704088"/>
            <a:ext cx="8643998" cy="2510598"/>
          </a:xfrm>
        </p:spPr>
        <p:txBody>
          <a:bodyPr>
            <a:noAutofit/>
          </a:bodyPr>
          <a:lstStyle/>
          <a:p>
            <a:r>
              <a:rPr lang="ru-RU" sz="4400" dirty="0" smtClean="0"/>
              <a:t>Метеориты – </a:t>
            </a:r>
            <a:r>
              <a:rPr lang="ru-RU" sz="4000" i="1" dirty="0" smtClean="0"/>
              <a:t>обломки астероидов</a:t>
            </a:r>
            <a:r>
              <a:rPr lang="ru-RU" sz="4000" dirty="0" smtClean="0"/>
              <a:t>.</a:t>
            </a:r>
            <a:r>
              <a:rPr lang="ru-RU" sz="4400" dirty="0" smtClean="0"/>
              <a:t/>
            </a:r>
            <a:br>
              <a:rPr lang="ru-RU" sz="4400" dirty="0" smtClean="0"/>
            </a:br>
            <a:r>
              <a:rPr lang="ru-RU" sz="4400" dirty="0" smtClean="0"/>
              <a:t>Крупные метеориты, известные людям – </a:t>
            </a:r>
            <a:r>
              <a:rPr lang="ru-RU" sz="4000" i="1" dirty="0" smtClean="0"/>
              <a:t>Тунгусский, </a:t>
            </a:r>
            <a:r>
              <a:rPr lang="ru-RU" sz="4000" i="1" dirty="0" err="1" smtClean="0"/>
              <a:t>Аризонский</a:t>
            </a:r>
            <a:r>
              <a:rPr lang="ru-RU" sz="4000" i="1" dirty="0" smtClean="0"/>
              <a:t>, Челябинский</a:t>
            </a:r>
            <a:br>
              <a:rPr lang="ru-RU" sz="4000" i="1" dirty="0" smtClean="0"/>
            </a:br>
            <a:r>
              <a:rPr lang="ru-RU" sz="4000" i="1" dirty="0" smtClean="0"/>
              <a:t>Р</a:t>
            </a:r>
            <a:r>
              <a:rPr lang="ru-RU" sz="4000" dirty="0" smtClean="0"/>
              <a:t>азмеры</a:t>
            </a:r>
            <a:r>
              <a:rPr lang="ru-RU" sz="4000" i="1" dirty="0" smtClean="0"/>
              <a:t> – 100 г. – 60т.</a:t>
            </a:r>
            <a:endParaRPr lang="ru-RU" sz="4000" i="1" dirty="0"/>
          </a:p>
        </p:txBody>
      </p:sp>
      <p:pic>
        <p:nvPicPr>
          <p:cNvPr id="1026" name="Picture 2" descr="C:\Users\Хмелёвская СШ\Downloads\0 уроки\16.11\Виды метеоритов-w1943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3500438"/>
            <a:ext cx="8229600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3900486" cy="6199187"/>
          </a:xfrm>
        </p:spPr>
        <p:txBody>
          <a:bodyPr/>
          <a:lstStyle/>
          <a:p>
            <a:pPr eaLnBrk="1" hangingPunct="1"/>
            <a:r>
              <a:rPr lang="ru-RU" smtClean="0"/>
              <a:t>Циолковский Константин Эдуардович</a:t>
            </a:r>
          </a:p>
        </p:txBody>
      </p:sp>
      <p:pic>
        <p:nvPicPr>
          <p:cNvPr id="13315" name="Объект 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87875" y="214290"/>
            <a:ext cx="4556125" cy="617856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Их можно увидеть в телескоп.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338666" y="2506072"/>
            <a:ext cx="2466667" cy="3247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ъект 2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8229600" cy="4530725"/>
          </a:xfrm>
        </p:spPr>
        <p:txBody>
          <a:bodyPr/>
          <a:lstStyle/>
          <a:p>
            <a:pPr marL="0" indent="0" algn="just" eaLnBrk="1" hangingPunct="1">
              <a:buFont typeface="Wingdings" pitchFamily="2" charset="2"/>
              <a:buNone/>
            </a:pPr>
            <a:r>
              <a:rPr lang="ru-RU" dirty="0" smtClean="0"/>
              <a:t> Для изучения Тунгусского метеорита из Москвы выехала экспедиция на пассажирском поезде. Но один молодой ученый опоздал на поезд, и сел в другой, скорый, когда расстояние между ними было 330 км. Через сколько часов молодой ученый сможет встретиться со своими коллегами, если скорость скорого поезда 70 км/ч, а пассажирского 40км/ч?</a:t>
            </a:r>
          </a:p>
          <a:p>
            <a:pPr marL="0" indent="0" eaLnBrk="1" hangingPunct="1">
              <a:buFont typeface="Wingdings" pitchFamily="2" charset="2"/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Решение</a:t>
            </a:r>
          </a:p>
        </p:txBody>
      </p:sp>
      <p:sp>
        <p:nvSpPr>
          <p:cNvPr id="15363" name="Объект 2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С какой скоростью приближается скорый поезд к пассажирскому?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70-40= 30 (км/ч)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За сколько часов пассажирский поезд преодолеет этот путь?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330: 30 = 11 (часов)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ru-RU" smtClean="0"/>
              <a:t>Ответ: 11 ч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Домашнее задание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3600" dirty="0" smtClean="0">
                <a:latin typeface="Arial" charset="0"/>
              </a:rPr>
              <a:t>Составить задачу про движение космических </a:t>
            </a:r>
            <a:r>
              <a:rPr lang="ru-RU" sz="3600" dirty="0" smtClean="0">
                <a:latin typeface="Arial" charset="0"/>
              </a:rPr>
              <a:t>объектов. </a:t>
            </a:r>
          </a:p>
          <a:p>
            <a:pPr>
              <a:buFont typeface="Wingdings" pitchFamily="2" charset="2"/>
              <a:buNone/>
            </a:pPr>
            <a:r>
              <a:rPr lang="ru-RU" sz="3600" dirty="0" smtClean="0">
                <a:latin typeface="Arial" charset="0"/>
              </a:rPr>
              <a:t>Сообщение о </a:t>
            </a:r>
            <a:r>
              <a:rPr lang="ru-RU" sz="3600" dirty="0" smtClean="0">
                <a:latin typeface="Arial" charset="0"/>
              </a:rPr>
              <a:t>Ч</a:t>
            </a:r>
            <a:r>
              <a:rPr lang="ru-RU" sz="3600" dirty="0" smtClean="0">
                <a:latin typeface="Arial" charset="0"/>
              </a:rPr>
              <a:t>елябинском метеорите.</a:t>
            </a:r>
            <a:endParaRPr lang="ru-RU" sz="3600" dirty="0" smtClean="0">
              <a:latin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На средневековой картине так изображали их.</a:t>
            </a:r>
            <a:endParaRPr lang="ru-RU" dirty="0"/>
          </a:p>
        </p:txBody>
      </p:sp>
      <p:pic>
        <p:nvPicPr>
          <p:cNvPr id="4" name="Picture 4" descr="241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67000" y="2224881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3. Некоторые из них угрожают планете Земля.</a:t>
            </a:r>
            <a:endParaRPr lang="ru-RU" dirty="0"/>
          </a:p>
        </p:txBody>
      </p:sp>
      <p:pic>
        <p:nvPicPr>
          <p:cNvPr id="4098" name="Picture 2" descr="C:\Users\Хмелёвская СШ\Downloads\0 уроки\16.11\shutterstock_1090585073-1500x5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758281"/>
            <a:ext cx="8229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46069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800" dirty="0" smtClean="0"/>
              <a:t>4. Мы их называем «Падающая звезда»</a:t>
            </a:r>
            <a:endParaRPr lang="ru-RU" altLang="ru-RU" sz="4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9925"/>
          </a:xfrm>
        </p:spPr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ru-RU" altLang="ru-RU" sz="4800" dirty="0" smtClean="0"/>
              <a:t>Некоторые из них двигаются по своим орбитам, а некоторые падают на Землю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altLang="ru-RU" smtClean="0"/>
              <a:t>Поставьте баллы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  <a:p>
            <a:pPr eaLnBrk="1" hangingPunct="1"/>
            <a:r>
              <a:rPr lang="ru-RU" altLang="ru-RU" smtClean="0"/>
              <a:t>Записали , все тела – 2 балла</a:t>
            </a:r>
          </a:p>
          <a:p>
            <a:pPr eaLnBrk="1" hangingPunct="1">
              <a:buFont typeface="Wingdings" pitchFamily="2" charset="2"/>
              <a:buNone/>
            </a:pPr>
            <a:endParaRPr lang="ru-RU" altLang="ru-RU" smtClean="0"/>
          </a:p>
          <a:p>
            <a:pPr eaLnBrk="1" hangingPunct="1"/>
            <a:r>
              <a:rPr lang="ru-RU" altLang="ru-RU" smtClean="0"/>
              <a:t>Записали хотя бы одно – 1балл</a:t>
            </a:r>
          </a:p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картинки\рисунки по темам\Космос\КОСМОС\onlyone_1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727071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Тема урока: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pPr algn="ctr"/>
            <a:r>
              <a:rPr lang="ru-RU" sz="5400" dirty="0" smtClean="0"/>
              <a:t>Астероиды, кометы, метеоры, метеориты и их движение.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Планеты Солнечной системы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>
              <a:buNone/>
            </a:pPr>
            <a:r>
              <a:rPr lang="ru-RU" sz="5400" dirty="0" smtClean="0"/>
              <a:t>1. Меркурий</a:t>
            </a:r>
          </a:p>
          <a:p>
            <a:pPr>
              <a:buNone/>
            </a:pPr>
            <a:r>
              <a:rPr lang="ru-RU" sz="5400" dirty="0" smtClean="0"/>
              <a:t>2</a:t>
            </a:r>
            <a:r>
              <a:rPr lang="ru-RU" sz="5400" dirty="0" smtClean="0"/>
              <a:t>.</a:t>
            </a: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3. Земля</a:t>
            </a:r>
          </a:p>
          <a:p>
            <a:pPr>
              <a:buNone/>
            </a:pPr>
            <a:r>
              <a:rPr lang="ru-RU" sz="5400" dirty="0" smtClean="0"/>
              <a:t>4. Марс</a:t>
            </a:r>
          </a:p>
          <a:p>
            <a:pPr>
              <a:buNone/>
            </a:pPr>
            <a:r>
              <a:rPr lang="ru-RU" sz="5400" dirty="0" smtClean="0"/>
              <a:t>5 Юпитер</a:t>
            </a:r>
          </a:p>
          <a:p>
            <a:pPr>
              <a:buNone/>
            </a:pPr>
            <a:r>
              <a:rPr lang="ru-RU" sz="5400" dirty="0" smtClean="0"/>
              <a:t>6. Сатурн</a:t>
            </a:r>
          </a:p>
          <a:p>
            <a:pPr>
              <a:buNone/>
            </a:pPr>
            <a:r>
              <a:rPr lang="ru-RU" sz="5400" dirty="0" smtClean="0"/>
              <a:t>7. Уран</a:t>
            </a:r>
          </a:p>
          <a:p>
            <a:pPr>
              <a:buNone/>
            </a:pPr>
            <a:r>
              <a:rPr lang="ru-RU" sz="5400" dirty="0" smtClean="0"/>
              <a:t>8. 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711</TotalTime>
  <Words>406</Words>
  <Application>Microsoft Office PowerPoint</Application>
  <PresentationFormat>Экран (4:3)</PresentationFormat>
  <Paragraphs>77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Игра «Лобстер»</vt:lpstr>
      <vt:lpstr>1. Их можно увидеть в телескоп.</vt:lpstr>
      <vt:lpstr>2. На средневековой картине так изображали их.</vt:lpstr>
      <vt:lpstr>3. Некоторые из них угрожают планете Земля.</vt:lpstr>
      <vt:lpstr>Слайд 5</vt:lpstr>
      <vt:lpstr>Слайд 6</vt:lpstr>
      <vt:lpstr>Поставьте баллы</vt:lpstr>
      <vt:lpstr>Тема урока:</vt:lpstr>
      <vt:lpstr>Планеты Солнечной системы</vt:lpstr>
      <vt:lpstr>Слайд 10</vt:lpstr>
      <vt:lpstr>Слайд 11</vt:lpstr>
      <vt:lpstr>Ответы</vt:lpstr>
      <vt:lpstr>Астероиды</vt:lpstr>
      <vt:lpstr>Комета -  означает «волосатая»   Орбита – вытянутая Самая известная – комета Галлея.  Строение кометы.</vt:lpstr>
      <vt:lpstr>Слайд 15</vt:lpstr>
      <vt:lpstr>Ответ</vt:lpstr>
      <vt:lpstr>Метеоры. </vt:lpstr>
      <vt:lpstr>Метеориты – обломки астероидов. Крупные метеориты, известные людям – Тунгусский, Аризонский, Челябинский Размеры – 100 г. – 60т.</vt:lpstr>
      <vt:lpstr>Циолковский Константин Эдуардович</vt:lpstr>
      <vt:lpstr>Слайд 20</vt:lpstr>
      <vt:lpstr>Решение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«Лобстер»</dc:title>
  <dc:creator>Хмелёвская СШ</dc:creator>
  <cp:lastModifiedBy>Хмелёвская СШ</cp:lastModifiedBy>
  <cp:revision>4</cp:revision>
  <dcterms:created xsi:type="dcterms:W3CDTF">2019-12-16T11:29:29Z</dcterms:created>
  <dcterms:modified xsi:type="dcterms:W3CDTF">2019-12-17T03:21:14Z</dcterms:modified>
</cp:coreProperties>
</file>