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65" r:id="rId3"/>
    <p:sldId id="266" r:id="rId4"/>
    <p:sldId id="267" r:id="rId5"/>
    <p:sldId id="268" r:id="rId6"/>
    <p:sldId id="271" r:id="rId7"/>
    <p:sldId id="269" r:id="rId8"/>
    <p:sldId id="270" r:id="rId9"/>
    <p:sldId id="274" r:id="rId10"/>
    <p:sldId id="272" r:id="rId11"/>
    <p:sldId id="276" r:id="rId12"/>
    <p:sldId id="278" r:id="rId13"/>
    <p:sldId id="277" r:id="rId14"/>
    <p:sldId id="28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176" autoAdjust="0"/>
  </p:normalViewPr>
  <p:slideViewPr>
    <p:cSldViewPr>
      <p:cViewPr varScale="1">
        <p:scale>
          <a:sx n="89" d="100"/>
          <a:sy n="89" d="100"/>
        </p:scale>
        <p:origin x="63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8A912A-5473-4FF0-A98D-8FD4F8343CDE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3D95E-6AAB-4221-9670-4FA6243B1F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Изображение с сайта </a:t>
            </a:r>
            <a:r>
              <a:rPr lang="en-US" smtClean="0"/>
              <a:t>http://kotejka.com/wp-content/uploads/2012/06/Cute_Kitten.jpg</a:t>
            </a: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B013628-CD02-48F7-9236-5327678A84E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Французский художник </a:t>
            </a:r>
            <a:r>
              <a:rPr lang="en-US" smtClean="0"/>
              <a:t>Emile Munier</a:t>
            </a:r>
            <a:r>
              <a:rPr lang="ru-RU" smtClean="0"/>
              <a:t>.</a:t>
            </a: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39B4F16-0B05-4CA3-9FB1-77381258F70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Изображения с сайтов: </a:t>
            </a:r>
            <a:r>
              <a:rPr lang="en-US" smtClean="0"/>
              <a:t>http://www.moth.ru/pictures/koti/3.jpg</a:t>
            </a:r>
            <a:r>
              <a:rPr lang="ru-RU" smtClean="0"/>
              <a:t>, </a:t>
            </a:r>
            <a:r>
              <a:rPr lang="en-US" smtClean="0"/>
              <a:t>http://img-fotki.yandex.ru/get/4402/gon-zinaida.11/0_4126b_24d8f882_XL</a:t>
            </a:r>
            <a:endParaRPr lang="ru-RU" smtClean="0"/>
          </a:p>
        </p:txBody>
      </p:sp>
      <p:sp>
        <p:nvSpPr>
          <p:cNvPr id="2970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AE0FFB-5B09-480D-A362-E072F5DD1C8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http://www.livejournal.ru/static/files/photos/zoom/788_100.jpg</a:t>
            </a:r>
            <a:endParaRPr 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5527B2-C183-4D05-911D-FA62B9B4C5FB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Христос и богатый юноша</a:t>
            </a:r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9C0F55-7963-4432-8D42-E4693C8FAB1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Милосердный самаритянин.</a:t>
            </a:r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23DDEA-A8B7-45BE-B58F-581312782C7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C52868-BC36-4B43-9D70-D997BE99A402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vecherka.su</a:t>
            </a:r>
            <a:endParaRPr lang="ru-RU" smtClean="0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E6179D-6518-487A-A885-43C7892C190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9541-8A30-4070-9C72-044AE3F12E2A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F49F-DC22-404B-8708-64DEF54AD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9541-8A30-4070-9C72-044AE3F12E2A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F49F-DC22-404B-8708-64DEF54AD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9541-8A30-4070-9C72-044AE3F12E2A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F49F-DC22-404B-8708-64DEF54AD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9541-8A30-4070-9C72-044AE3F12E2A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F49F-DC22-404B-8708-64DEF54AD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9541-8A30-4070-9C72-044AE3F12E2A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F49F-DC22-404B-8708-64DEF54AD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9541-8A30-4070-9C72-044AE3F12E2A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F49F-DC22-404B-8708-64DEF54AD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9541-8A30-4070-9C72-044AE3F12E2A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F49F-DC22-404B-8708-64DEF54AD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9541-8A30-4070-9C72-044AE3F12E2A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F49F-DC22-404B-8708-64DEF54AD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9541-8A30-4070-9C72-044AE3F12E2A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F49F-DC22-404B-8708-64DEF54AD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9541-8A30-4070-9C72-044AE3F12E2A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F49F-DC22-404B-8708-64DEF54AD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49541-8A30-4070-9C72-044AE3F12E2A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C9F49F-DC22-404B-8708-64DEF54AD7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A49541-8A30-4070-9C72-044AE3F12E2A}" type="datetimeFigureOut">
              <a:rPr lang="ru-RU" smtClean="0"/>
              <a:t>03.02.2019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C9F49F-DC22-404B-8708-64DEF54AD7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996952"/>
            <a:ext cx="8208912" cy="18002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Милосердие – закон жизни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1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0"/>
            <a:ext cx="3707904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4048" y="5589240"/>
            <a:ext cx="33390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 </a:t>
            </a:r>
            <a:r>
              <a:rPr lang="ru-RU" b="1" i="1" dirty="0" smtClean="0"/>
              <a:t>Е.А. Паршина</a:t>
            </a:r>
          </a:p>
          <a:p>
            <a:r>
              <a:rPr lang="ru-RU" dirty="0" smtClean="0"/>
              <a:t>учитель начальных классов </a:t>
            </a:r>
          </a:p>
          <a:p>
            <a:r>
              <a:rPr lang="ru-RU" dirty="0" smtClean="0"/>
              <a:t>МБОУ «СОШ №1» </a:t>
            </a:r>
            <a:r>
              <a:rPr lang="ru-RU" dirty="0" err="1" smtClean="0"/>
              <a:t>г.Тарко</a:t>
            </a:r>
            <a:r>
              <a:rPr lang="ru-RU" dirty="0" smtClean="0"/>
              <a:t>-Сале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научиться быть милосердным?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1.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увидел, как пожилая женщина, поставив на скамейку тяжелую сумку, не могла отдышаться. Он подошел к ней и помог донести сумку, хотя ему было не по пути. Только женщина хотела поблагодарить мальчика, как его уже не оказалось рядом.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Ситуация 2.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Соседка – одинокая старая женщина, попросила мальчика сходить в магазин за хлебом. Он согласился, но сказал, что она должна чем-то отблагодарить его. 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8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81000"/>
            <a:ext cx="8128000" cy="6096000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63" y="476672"/>
            <a:ext cx="7752861" cy="581464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444" y="476672"/>
            <a:ext cx="8883112" cy="590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77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0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41338" y="1340768"/>
            <a:ext cx="352901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spc="300" dirty="0">
                <a:solidFill>
                  <a:srgbClr val="C00000"/>
                </a:solidFill>
                <a:latin typeface="+mn-lt"/>
                <a:cs typeface="+mn-cs"/>
              </a:rPr>
              <a:t>МИЛ</a:t>
            </a:r>
            <a:r>
              <a:rPr lang="ru-RU" sz="6600" b="1" spc="300" dirty="0">
                <a:latin typeface="+mn-lt"/>
                <a:cs typeface="+mn-cs"/>
              </a:rPr>
              <a:t>ЫЙ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1550" y="2348880"/>
            <a:ext cx="295275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atin typeface="+mn-lt"/>
                <a:cs typeface="+mn-cs"/>
              </a:rPr>
              <a:t>услада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1550" y="3155950"/>
            <a:ext cx="295275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atin typeface="+mn-lt"/>
                <a:cs typeface="+mn-cs"/>
              </a:rPr>
              <a:t>радость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388" y="4437063"/>
            <a:ext cx="4537075" cy="862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000" b="1" spc="300" dirty="0">
                <a:latin typeface="+mn-lt"/>
                <a:cs typeface="+mn-cs"/>
              </a:rPr>
              <a:t>удовольствие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0"/>
            <a:ext cx="79208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Что такое милосердие?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12775" y="481013"/>
            <a:ext cx="31718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300" dirty="0">
                <a:latin typeface="+mn-lt"/>
                <a:cs typeface="+mn-cs"/>
              </a:rPr>
              <a:t>МИЛАЯ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6875" y="1946275"/>
            <a:ext cx="3603625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300" dirty="0">
                <a:solidFill>
                  <a:srgbClr val="C00000"/>
                </a:solidFill>
                <a:latin typeface="+mn-lt"/>
                <a:cs typeface="+mn-cs"/>
              </a:rPr>
              <a:t>МИЛУЕТ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6875" y="4873625"/>
            <a:ext cx="36036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300" dirty="0">
                <a:latin typeface="+mn-lt"/>
                <a:cs typeface="+mn-cs"/>
              </a:rPr>
              <a:t>ДАРИТ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6875" y="3409950"/>
            <a:ext cx="360362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300" dirty="0">
                <a:latin typeface="+mn-lt"/>
                <a:cs typeface="+mn-cs"/>
              </a:rPr>
              <a:t>ДОВЕРИЕ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68313" y="1649413"/>
            <a:ext cx="341630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300" dirty="0">
                <a:solidFill>
                  <a:srgbClr val="C00000"/>
                </a:solidFill>
                <a:latin typeface="+mn-lt"/>
                <a:cs typeface="+mn-cs"/>
              </a:rPr>
              <a:t>МИЛОСТЬ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750" y="476250"/>
            <a:ext cx="3271838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300" dirty="0">
                <a:latin typeface="+mn-lt"/>
                <a:cs typeface="+mn-cs"/>
              </a:rPr>
              <a:t>ЖАЛОСТЬ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5800" y="5168900"/>
            <a:ext cx="2979738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300" dirty="0">
                <a:latin typeface="+mn-lt"/>
                <a:cs typeface="+mn-cs"/>
              </a:rPr>
              <a:t>РАДОСТЬ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4625" y="3995738"/>
            <a:ext cx="47307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300" dirty="0">
                <a:latin typeface="+mn-lt"/>
                <a:cs typeface="+mn-cs"/>
              </a:rPr>
              <a:t>СОСТРАДАНИЕ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8488" y="2822575"/>
            <a:ext cx="315595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spc="300" dirty="0">
                <a:latin typeface="+mn-lt"/>
                <a:cs typeface="+mn-cs"/>
              </a:rPr>
              <a:t>УЧАСТИЕ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179388" y="171450"/>
            <a:ext cx="5329237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300" dirty="0">
                <a:solidFill>
                  <a:srgbClr val="0000CC"/>
                </a:solidFill>
                <a:latin typeface="+mn-lt"/>
                <a:cs typeface="+mn-cs"/>
              </a:rPr>
              <a:t>МИЛ</a:t>
            </a:r>
            <a:r>
              <a:rPr lang="ru-RU" sz="6000" b="1" spc="300" dirty="0">
                <a:latin typeface="+mn-lt"/>
                <a:cs typeface="+mn-cs"/>
              </a:rPr>
              <a:t>О</a:t>
            </a:r>
            <a:r>
              <a:rPr lang="ru-RU" sz="6000" b="1" spc="300" dirty="0">
                <a:solidFill>
                  <a:srgbClr val="C00000"/>
                </a:solidFill>
                <a:latin typeface="+mn-lt"/>
                <a:cs typeface="+mn-cs"/>
              </a:rPr>
              <a:t>СЕРД</a:t>
            </a:r>
            <a:r>
              <a:rPr lang="ru-RU" sz="6000" b="1" spc="300" dirty="0">
                <a:latin typeface="+mn-lt"/>
                <a:cs typeface="+mn-cs"/>
              </a:rPr>
              <a:t>ИЕ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719138" y="1700213"/>
            <a:ext cx="270033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>
                <a:solidFill>
                  <a:srgbClr val="C00000"/>
                </a:solidFill>
              </a:rPr>
              <a:t>Сердце</a:t>
            </a:r>
            <a:r>
              <a:rPr lang="ru-RU" sz="5400" b="1"/>
              <a:t> </a:t>
            </a:r>
            <a:r>
              <a:rPr lang="ru-RU" sz="5400" b="1">
                <a:solidFill>
                  <a:srgbClr val="0000CC"/>
                </a:solidFill>
              </a:rPr>
              <a:t>милует любит жалеет</a:t>
            </a:r>
            <a:endParaRPr lang="ru-RU" sz="5400" b="1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Работаем со словарем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853136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Милосердие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сострадательное, доброжелательное, заботливое, любовное отношение к другому человеку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.(Энциклопедия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Кругосвет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Милосердие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готовность из сострадания оказать помощь тому, кто в ней нуждается.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(Толковый словарь русского языка Ушакова)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Милосердие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 готовность помочь кому-нибудь или простить кого-нибудь из сострадания, человеколюбия.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7200800" cy="359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Сочувствовать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Сопереживать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6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Сострадать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Вычеркните те утверждения, которые нельзя отнести к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милосердию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68760"/>
            <a:ext cx="7848872" cy="55659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Подать милостыню; прощать от сердца обиды; накормить голодного; дать из-за боязни показаться другим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жадным; предупредить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 опасности; подарить то, что самому  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негоже; утешить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печального, плачущего; не мстить за зло; дать добрый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совет; напоить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жаждущего; дать в обмен на что-то; одеть бедного; сделать доброе ради похвалы или благодарности;  помочь немощному  по хозяйству;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отдать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игрушку брата; поделиться последним куском хлеба; творить добро не на показ; посетить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больного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8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844550" y="3549650"/>
            <a:ext cx="3833813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C00000"/>
                </a:solidFill>
              </a:rPr>
              <a:t>МИЛОСЕРДИЕ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737100" y="2125663"/>
            <a:ext cx="2674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ЗЛОРАДСТВО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964238" y="1293813"/>
            <a:ext cx="2844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СОСТРАДАНИЕ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15138" y="3860800"/>
            <a:ext cx="19446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ЖАЛОСТЬ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753225" y="4968875"/>
            <a:ext cx="189230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ЛЮБОВЬ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0" y="764704"/>
            <a:ext cx="23397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/>
              <a:t>БЛАГОСТЬ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39813" y="4683125"/>
            <a:ext cx="23955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ПРОЩЕНИЕ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04825" y="5562600"/>
            <a:ext cx="20383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ПОМОЩЬ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 rot="10800000" flipV="1">
            <a:off x="7308304" y="2026798"/>
            <a:ext cx="18356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dirty="0"/>
              <a:t>РАДОСТЬ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282825" y="2744788"/>
            <a:ext cx="1952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ДОВЕРИЕ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762250" y="1125538"/>
            <a:ext cx="28082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БЕСКОРЫСТИЕ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543175" y="1831975"/>
            <a:ext cx="1503363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МЕСТЬ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4859338" y="3441700"/>
            <a:ext cx="164623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ОБИДА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105525" y="5876925"/>
            <a:ext cx="22494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ЖАДНОСТЬ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043363" y="4391025"/>
            <a:ext cx="2771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РАВНОДУШИЕ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858000" y="2754313"/>
            <a:ext cx="18129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УЧАСТИЕ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892550" y="5146675"/>
            <a:ext cx="2071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ДОБРОТА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2925763" y="5884863"/>
            <a:ext cx="18113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/>
              <a:t>СЧАСТЬЕ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000197" y="65227"/>
            <a:ext cx="547380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«Цветок милосердия»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4" fill="hold">
                      <p:stCondLst>
                        <p:cond delay="0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2" fill="hold">
                      <p:stCondLst>
                        <p:cond delay="0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156</Words>
  <Application>Microsoft Office PowerPoint</Application>
  <PresentationFormat>Экран (4:3)</PresentationFormat>
  <Paragraphs>67</Paragraphs>
  <Slides>14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Милосердие – закон жизни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Работаем со словарем </vt:lpstr>
      <vt:lpstr>Презентация PowerPoint</vt:lpstr>
      <vt:lpstr>Презентация PowerPoint</vt:lpstr>
      <vt:lpstr>Презентация PowerPoint</vt:lpstr>
      <vt:lpstr>Как научиться быть милосердным?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Милосердие</dc:title>
  <dc:creator>Галина</dc:creator>
  <cp:lastModifiedBy>Пользователь Windows</cp:lastModifiedBy>
  <cp:revision>27</cp:revision>
  <dcterms:created xsi:type="dcterms:W3CDTF">2013-04-08T12:40:31Z</dcterms:created>
  <dcterms:modified xsi:type="dcterms:W3CDTF">2019-02-03T12:56:05Z</dcterms:modified>
</cp:coreProperties>
</file>