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312" r:id="rId2"/>
    <p:sldId id="258" r:id="rId3"/>
    <p:sldId id="313" r:id="rId4"/>
    <p:sldId id="318" r:id="rId5"/>
    <p:sldId id="322" r:id="rId6"/>
    <p:sldId id="328" r:id="rId7"/>
    <p:sldId id="333" r:id="rId8"/>
    <p:sldId id="28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76" autoAdjust="0"/>
    <p:restoredTop sz="94660"/>
  </p:normalViewPr>
  <p:slideViewPr>
    <p:cSldViewPr>
      <p:cViewPr varScale="1">
        <p:scale>
          <a:sx n="65" d="100"/>
          <a:sy n="65" d="100"/>
        </p:scale>
        <p:origin x="-104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115F60D-A4A9-4DC2-8431-CFB8213E1444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79FD875-53F7-4003-9C00-3EBC5165C4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15F60D-A4A9-4DC2-8431-CFB8213E1444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9FD875-53F7-4003-9C00-3EBC5165C4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115F60D-A4A9-4DC2-8431-CFB8213E1444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79FD875-53F7-4003-9C00-3EBC5165C4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15F60D-A4A9-4DC2-8431-CFB8213E1444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9FD875-53F7-4003-9C00-3EBC5165C4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115F60D-A4A9-4DC2-8431-CFB8213E1444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179FD875-53F7-4003-9C00-3EBC5165C4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15F60D-A4A9-4DC2-8431-CFB8213E1444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9FD875-53F7-4003-9C00-3EBC5165C4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15F60D-A4A9-4DC2-8431-CFB8213E1444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9FD875-53F7-4003-9C00-3EBC5165C4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15F60D-A4A9-4DC2-8431-CFB8213E1444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9FD875-53F7-4003-9C00-3EBC5165C4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115F60D-A4A9-4DC2-8431-CFB8213E1444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9FD875-53F7-4003-9C00-3EBC5165C4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15F60D-A4A9-4DC2-8431-CFB8213E1444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9FD875-53F7-4003-9C00-3EBC5165C4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15F60D-A4A9-4DC2-8431-CFB8213E1444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79FD875-53F7-4003-9C00-3EBC5165C4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115F60D-A4A9-4DC2-8431-CFB8213E1444}" type="datetimeFigureOut">
              <a:rPr lang="ru-RU" smtClean="0"/>
              <a:pPr/>
              <a:t>11.12.2019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179FD875-53F7-4003-9C00-3EBC5165C4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gif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gif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10" Type="http://schemas.openxmlformats.org/officeDocument/2006/relationships/image" Target="../media/image38.gif"/><Relationship Id="rId4" Type="http://schemas.openxmlformats.org/officeDocument/2006/relationships/image" Target="../media/image32.jpeg"/><Relationship Id="rId9" Type="http://schemas.openxmlformats.org/officeDocument/2006/relationships/image" Target="../media/image3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7" Type="http://schemas.openxmlformats.org/officeDocument/2006/relationships/image" Target="../media/image44.gif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10" Type="http://schemas.openxmlformats.org/officeDocument/2006/relationships/image" Target="../media/image53.gif"/><Relationship Id="rId4" Type="http://schemas.openxmlformats.org/officeDocument/2006/relationships/image" Target="../media/image47.jpeg"/><Relationship Id="rId9" Type="http://schemas.openxmlformats.org/officeDocument/2006/relationships/image" Target="../media/image5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H:\11 декабря\еще фотки\1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6076923" cy="306896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" name="Picture 2" descr="H:\11 декабря\еще фотки\2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2951161"/>
            <a:ext cx="7140001" cy="390683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Прямоугольник 4"/>
          <p:cNvSpPr/>
          <p:nvPr/>
        </p:nvSpPr>
        <p:spPr>
          <a:xfrm>
            <a:off x="0" y="5805264"/>
            <a:ext cx="1853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Автор: учитель</a:t>
            </a:r>
          </a:p>
          <a:p>
            <a:r>
              <a:rPr 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Енцова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М.А.</a:t>
            </a:r>
          </a:p>
        </p:txBody>
      </p:sp>
      <p:sp>
        <p:nvSpPr>
          <p:cNvPr id="6" name="Овал 5"/>
          <p:cNvSpPr/>
          <p:nvPr/>
        </p:nvSpPr>
        <p:spPr>
          <a:xfrm>
            <a:off x="6084168" y="476672"/>
            <a:ext cx="3059832" cy="20882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Monotype Corsiva" pitchFamily="66" charset="0"/>
              </a:rPr>
              <a:t>Новогодняя презентация»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Monotype Corsiva" pitchFamily="66" charset="0"/>
              </a:rPr>
              <a:t>МБОУ «</a:t>
            </a:r>
            <a:r>
              <a:rPr lang="ru-RU" sz="2400" b="1" dirty="0" err="1" smtClean="0">
                <a:solidFill>
                  <a:schemeClr val="bg1"/>
                </a:solidFill>
                <a:latin typeface="Monotype Corsiva" pitchFamily="66" charset="0"/>
              </a:rPr>
              <a:t>Сятра-Лапсарская</a:t>
            </a:r>
            <a:r>
              <a:rPr lang="ru-RU" sz="2400" b="1" dirty="0" smtClean="0">
                <a:solidFill>
                  <a:schemeClr val="bg1"/>
                </a:solidFill>
                <a:latin typeface="Monotype Corsiva" pitchFamily="66" charset="0"/>
              </a:rPr>
              <a:t> ООШ»</a:t>
            </a:r>
            <a:endParaRPr lang="ru-RU" sz="2400" b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pic>
        <p:nvPicPr>
          <p:cNvPr id="8196" name="Picture 4" descr="https://i.pinimg.com/originals/fd/d0/1b/fdd01b96fae0cc95d504faf33dba947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032956"/>
            <a:ext cx="1907704" cy="28615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9552" y="2276873"/>
            <a:ext cx="73612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В оформлении школы приняли активное</a:t>
            </a:r>
          </a:p>
          <a:p>
            <a:r>
              <a:rPr lang="ru-RU" sz="3200" b="1" dirty="0" smtClean="0">
                <a:solidFill>
                  <a:srgbClr val="FF0000"/>
                </a:solidFill>
                <a:latin typeface="Monotype Corsiva" pitchFamily="66" charset="0"/>
              </a:rPr>
              <a:t> участие учащиеся, родители и педагоги.</a:t>
            </a:r>
            <a:endParaRPr lang="ru-RU" sz="32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Users\марина\Desktop\фото окга\IMG_20191206_134937_HDR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128707" cy="2348880"/>
          </a:xfrm>
          <a:prstGeom prst="rect">
            <a:avLst/>
          </a:prstGeom>
          <a:noFill/>
        </p:spPr>
      </p:pic>
      <p:pic>
        <p:nvPicPr>
          <p:cNvPr id="1027" name="Picture 3" descr="C:\Users\марина\Desktop\фото окга\IMG_20191206_135004_HDR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0"/>
            <a:ext cx="3128708" cy="2348880"/>
          </a:xfrm>
          <a:prstGeom prst="rect">
            <a:avLst/>
          </a:prstGeom>
          <a:noFill/>
        </p:spPr>
      </p:pic>
      <p:pic>
        <p:nvPicPr>
          <p:cNvPr id="1028" name="Picture 4" descr="C:\Users\марина\Desktop\фото окга\IMG_20191209_125020 - коп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5292" y="1"/>
            <a:ext cx="3128707" cy="2348879"/>
          </a:xfrm>
          <a:prstGeom prst="rect">
            <a:avLst/>
          </a:prstGeom>
          <a:noFill/>
        </p:spPr>
      </p:pic>
      <p:pic>
        <p:nvPicPr>
          <p:cNvPr id="1029" name="Picture 5" descr="C:\Users\марина\Desktop\фото окга\IMG_20191209_133629_HDR - копи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3357794"/>
            <a:ext cx="2627783" cy="3500206"/>
          </a:xfrm>
          <a:prstGeom prst="rect">
            <a:avLst/>
          </a:prstGeom>
          <a:noFill/>
        </p:spPr>
      </p:pic>
      <p:pic>
        <p:nvPicPr>
          <p:cNvPr id="1030" name="Picture 6" descr="C:\Users\марина\Desktop\фото окга\IMG_20191209_134156_HDR - копия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27784" y="3683000"/>
            <a:ext cx="3888432" cy="3175000"/>
          </a:xfrm>
          <a:prstGeom prst="rect">
            <a:avLst/>
          </a:prstGeom>
          <a:noFill/>
        </p:spPr>
      </p:pic>
      <p:pic>
        <p:nvPicPr>
          <p:cNvPr id="1031" name="Picture 7" descr="C:\Users\марина\Desktop\фото окга\IMG_20191210_080103 - копия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3357792"/>
            <a:ext cx="2627784" cy="3500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770" decel="100000"/>
                                        <p:tgtEl>
                                          <p:spTgt spid="10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7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102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770" decel="100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7" dur="770" decel="100000"/>
                                        <p:tgtEl>
                                          <p:spTgt spid="102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9" dur="77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1" dur="77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70" decel="100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8" dur="770" decel="100000"/>
                                        <p:tgtEl>
                                          <p:spTgt spid="103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0" dur="77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2" dur="77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70" decel="100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770" decel="100000"/>
                                        <p:tgtEl>
                                          <p:spTgt spid="103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1" dur="77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3" dur="77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770" decel="100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770" decel="100000"/>
                                        <p:tgtEl>
                                          <p:spTgt spid="102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2" dur="77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4" dur="77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/>
          <p:cNvSpPr/>
          <p:nvPr/>
        </p:nvSpPr>
        <p:spPr>
          <a:xfrm>
            <a:off x="1403648" y="2132856"/>
            <a:ext cx="5832648" cy="134644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 descr="C:\Users\марина\Desktop\фото окга\чув яз\IMG-20191210-WA00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211960" cy="204581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411760" y="2492896"/>
            <a:ext cx="39068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Кабинет чувашского языка.</a:t>
            </a:r>
          </a:p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В национальных традициях.</a:t>
            </a:r>
            <a:endParaRPr lang="ru-RU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" name="Picture 2" descr="C:\Users\марина\Desktop\фото окга\чув яз\IMG-20191210-WA00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0"/>
            <a:ext cx="2461309" cy="1772816"/>
          </a:xfrm>
          <a:prstGeom prst="rect">
            <a:avLst/>
          </a:prstGeom>
          <a:noFill/>
        </p:spPr>
      </p:pic>
      <p:pic>
        <p:nvPicPr>
          <p:cNvPr id="5" name="Picture 2" descr="C:\Users\марина\Desktop\фото окга\чув яз\IMG-20191210-WA0036 - коп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473624"/>
            <a:ext cx="2540331" cy="3384376"/>
          </a:xfrm>
          <a:prstGeom prst="rect">
            <a:avLst/>
          </a:prstGeom>
          <a:noFill/>
        </p:spPr>
      </p:pic>
      <p:pic>
        <p:nvPicPr>
          <p:cNvPr id="6" name="Picture 2" descr="C:\Users\марина\Desktop\фото окга\чув яз\IMG-20191210-WA0034 - копи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76256" y="0"/>
            <a:ext cx="1944216" cy="2590197"/>
          </a:xfrm>
          <a:prstGeom prst="rect">
            <a:avLst/>
          </a:prstGeom>
          <a:noFill/>
        </p:spPr>
      </p:pic>
      <p:pic>
        <p:nvPicPr>
          <p:cNvPr id="7" name="Picture 2" descr="C:\Users\марина\Desktop\фото окга\еще фотки\_NXpr901Fjc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71800" y="3497628"/>
            <a:ext cx="2520280" cy="3360372"/>
          </a:xfrm>
          <a:prstGeom prst="rect">
            <a:avLst/>
          </a:prstGeom>
          <a:noFill/>
        </p:spPr>
      </p:pic>
      <p:pic>
        <p:nvPicPr>
          <p:cNvPr id="8" name="Picture 2" descr="C:\Users\марина\Desktop\фото окга\еще фотки\zsXxJAXJdRA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36096" y="3861048"/>
            <a:ext cx="3624402" cy="2718302"/>
          </a:xfrm>
          <a:prstGeom prst="rect">
            <a:avLst/>
          </a:prstGeom>
          <a:noFill/>
        </p:spPr>
      </p:pic>
      <p:pic>
        <p:nvPicPr>
          <p:cNvPr id="6146" name="Picture 2" descr="http://www.playcast.ru/uploads/2015/12/22/16450795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-252536" y="1447562"/>
            <a:ext cx="1872208" cy="2246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марина\Desktop\фото окга\нач кл 4кл\IMG-20191210-WA00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3960440" cy="1914213"/>
          </a:xfrm>
          <a:prstGeom prst="rect">
            <a:avLst/>
          </a:prstGeom>
          <a:noFill/>
        </p:spPr>
      </p:pic>
      <p:pic>
        <p:nvPicPr>
          <p:cNvPr id="4" name="Picture 2" descr="C:\Users\марина\Desktop\фото окга\нач кл 4кл\IMG-20191210-WA00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188640"/>
            <a:ext cx="3222188" cy="2356249"/>
          </a:xfrm>
          <a:prstGeom prst="rect">
            <a:avLst/>
          </a:prstGeom>
          <a:noFill/>
        </p:spPr>
      </p:pic>
      <p:pic>
        <p:nvPicPr>
          <p:cNvPr id="5" name="Picture 2" descr="C:\Users\марина\Desktop\фото окга\нач кл 4кл\IMG-20191210-WA002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116604"/>
            <a:ext cx="2808312" cy="3741396"/>
          </a:xfrm>
          <a:prstGeom prst="rect">
            <a:avLst/>
          </a:prstGeom>
          <a:noFill/>
        </p:spPr>
      </p:pic>
      <p:pic>
        <p:nvPicPr>
          <p:cNvPr id="6" name="Picture 2" descr="C:\Users\марина\Desktop\фото окга\нач кл 4кл\fQvkUijzuc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3418856"/>
            <a:ext cx="2579358" cy="3439144"/>
          </a:xfrm>
          <a:prstGeom prst="rect">
            <a:avLst/>
          </a:prstGeom>
          <a:noFill/>
        </p:spPr>
      </p:pic>
      <p:sp>
        <p:nvSpPr>
          <p:cNvPr id="7" name="Горизонтальный свиток 6"/>
          <p:cNvSpPr/>
          <p:nvPr/>
        </p:nvSpPr>
        <p:spPr>
          <a:xfrm>
            <a:off x="2267744" y="1844824"/>
            <a:ext cx="5328592" cy="1656184"/>
          </a:xfrm>
          <a:prstGeom prst="horizontalScroll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           Кабинет начальных классов.</a:t>
            </a:r>
          </a:p>
          <a:p>
            <a:pPr algn="ctr"/>
            <a:r>
              <a:rPr lang="ru-RU" sz="2800" dirty="0" smtClean="0">
                <a:solidFill>
                  <a:schemeClr val="bg1"/>
                </a:solidFill>
                <a:latin typeface="Monotype Corsiva" pitchFamily="66" charset="0"/>
              </a:rPr>
              <a:t>               Зимняя сказка на окошке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5122" name="Picture 2" descr="https://content.foto.my.mail.ru/mail/vera.nurenberg/_blogs/i-22249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143" y="3573016"/>
            <a:ext cx="2221961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547664" y="2492896"/>
            <a:ext cx="7200800" cy="914400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" name="Picture 3" descr="C:\Users\марина\Desktop\фото окга\англ яз\wtd-DSFyHxc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926414" cy="19168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1621945" y="2708920"/>
            <a:ext cx="6756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Кабинет английского языка. В британском стиле.</a:t>
            </a:r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5" name="Picture 2" descr="C:\Users\марина\Desktop\фото окга\англ яз\IMG-20191210-WA00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0"/>
            <a:ext cx="2915816" cy="21868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Users\марина\Desktop\фото окга\англ яз\IMG-20191210-WA0037 - коп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11960" y="0"/>
            <a:ext cx="1584176" cy="21283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 descr="C:\Users\марина\Desktop\фото окга\англ яз\qhU7Q8RMChk - копи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3861048"/>
            <a:ext cx="2788704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C:\Users\марина\Desktop\фото окга\англ яз\IMG-20191210-WA0035 - копия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832" y="3501008"/>
            <a:ext cx="2519776" cy="33569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C:\Users\марина\Desktop\фото окга\англ яз\IMG_20191210_131632_HDR - копия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727548" y="4293096"/>
            <a:ext cx="3416452" cy="2564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8" name="Picture 2" descr="https://yt3.ggpht.com/a/AGF-l79L6NOXIpTBrNcyf8AqUXPFyH6qnbF674blhw=s900-mo-c-c0xffffffff-rj-k-no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2204864"/>
            <a:ext cx="1296144" cy="129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Овал 11"/>
          <p:cNvSpPr/>
          <p:nvPr/>
        </p:nvSpPr>
        <p:spPr>
          <a:xfrm>
            <a:off x="2123728" y="2276872"/>
            <a:ext cx="5112568" cy="2448272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 descr="C:\Users\марина\Desktop\фото окга\нач кд1кл\IMG-20191210-WA0038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0"/>
            <a:ext cx="3609250" cy="136815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55776" y="2924944"/>
            <a:ext cx="4451860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Кабинет начальных классов.</a:t>
            </a:r>
          </a:p>
          <a:p>
            <a:pPr algn="ctr"/>
            <a:r>
              <a:rPr lang="ru-RU" sz="2400" dirty="0" smtClean="0">
                <a:solidFill>
                  <a:srgbClr val="FF0000"/>
                </a:solidFill>
              </a:rPr>
              <a:t>Предновогоднее волшебство</a:t>
            </a:r>
            <a:r>
              <a:rPr lang="ru-RU" sz="2800" dirty="0" smtClean="0">
                <a:solidFill>
                  <a:srgbClr val="FF0000"/>
                </a:solidFill>
              </a:rPr>
              <a:t>.</a:t>
            </a:r>
            <a:endParaRPr lang="ru-RU" sz="2800" dirty="0">
              <a:solidFill>
                <a:srgbClr val="FF0000"/>
              </a:solidFill>
            </a:endParaRPr>
          </a:p>
        </p:txBody>
      </p:sp>
      <p:pic>
        <p:nvPicPr>
          <p:cNvPr id="4" name="Picture 2" descr="C:\Users\марина\Desktop\фото окга\нач кд1кл\IMG-20191210-WA004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459765" cy="1844824"/>
          </a:xfrm>
          <a:prstGeom prst="rect">
            <a:avLst/>
          </a:prstGeom>
          <a:noFill/>
        </p:spPr>
      </p:pic>
      <p:pic>
        <p:nvPicPr>
          <p:cNvPr id="5" name="Picture 2" descr="C:\Users\марина\Desktop\фото окга\нач кд1кл\IMG-20191210-WA004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25326" y="0"/>
            <a:ext cx="1546883" cy="2060848"/>
          </a:xfrm>
          <a:prstGeom prst="rect">
            <a:avLst/>
          </a:prstGeom>
          <a:noFill/>
        </p:spPr>
      </p:pic>
      <p:pic>
        <p:nvPicPr>
          <p:cNvPr id="7" name="Picture 3" descr="C:\Users\марина\Desktop\фото окга\нач кд1кл\IMG-20191210-WA004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8407" y="2276872"/>
            <a:ext cx="1835593" cy="2445484"/>
          </a:xfrm>
          <a:prstGeom prst="rect">
            <a:avLst/>
          </a:prstGeom>
          <a:noFill/>
        </p:spPr>
      </p:pic>
      <p:pic>
        <p:nvPicPr>
          <p:cNvPr id="8" name="Picture 2" descr="C:\Users\марина\Desktop\фото окга\нач кд1кл\IMG-20191210-WA0064 - копия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132856"/>
            <a:ext cx="2037896" cy="2420888"/>
          </a:xfrm>
          <a:prstGeom prst="rect">
            <a:avLst/>
          </a:prstGeom>
          <a:noFill/>
        </p:spPr>
      </p:pic>
      <p:pic>
        <p:nvPicPr>
          <p:cNvPr id="9" name="Picture 2" descr="C:\Users\марина\Desktop\фото окга\нач кд1кл\IMG-20191210-WA0003 - копия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5021796"/>
            <a:ext cx="2448272" cy="1836204"/>
          </a:xfrm>
          <a:prstGeom prst="rect">
            <a:avLst/>
          </a:prstGeom>
          <a:noFill/>
        </p:spPr>
      </p:pic>
      <p:pic>
        <p:nvPicPr>
          <p:cNvPr id="10" name="Picture 2" descr="C:\Users\марина\Desktop\фото окга\нач кд1кл\IMG-20191210-WA0004 - копия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47864" y="5085184"/>
            <a:ext cx="2282735" cy="1772816"/>
          </a:xfrm>
          <a:prstGeom prst="rect">
            <a:avLst/>
          </a:prstGeom>
          <a:noFill/>
        </p:spPr>
      </p:pic>
      <p:pic>
        <p:nvPicPr>
          <p:cNvPr id="11" name="Picture 2" descr="C:\Users\марина\Desktop\фото окга\нач кд1кл\IMG-20191210-WA0063 - копия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940152" y="5013176"/>
            <a:ext cx="2459765" cy="1844824"/>
          </a:xfrm>
          <a:prstGeom prst="rect">
            <a:avLst/>
          </a:prstGeom>
          <a:noFill/>
        </p:spPr>
      </p:pic>
      <p:pic>
        <p:nvPicPr>
          <p:cNvPr id="3074" name="Picture 2" descr="http://www.playcast.ru/uploads/2017/01/11/21240520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695380" y="1340769"/>
            <a:ext cx="3820835" cy="9361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Горизонтальный свиток 8"/>
          <p:cNvSpPr/>
          <p:nvPr/>
        </p:nvSpPr>
        <p:spPr>
          <a:xfrm>
            <a:off x="2771800" y="2708920"/>
            <a:ext cx="3312368" cy="1033272"/>
          </a:xfrm>
          <a:prstGeom prst="horizontalScroll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" name="Picture 2" descr="C:\Users\марина\Desktop\фото окга\история\IMG-20191210-WA0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880" y="260648"/>
            <a:ext cx="2880320" cy="216024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987824" y="2924944"/>
            <a:ext cx="3256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Кабинет истории.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Arial Black" pitchFamily="34" charset="0"/>
              </a:rPr>
              <a:t>К Году памяти и славы.</a:t>
            </a:r>
            <a:endParaRPr lang="ru-RU" dirty="0">
              <a:solidFill>
                <a:schemeClr val="bg1"/>
              </a:solidFill>
              <a:latin typeface="Arial Black" pitchFamily="34" charset="0"/>
            </a:endParaRPr>
          </a:p>
        </p:txBody>
      </p:sp>
      <p:pic>
        <p:nvPicPr>
          <p:cNvPr id="5" name="Picture 2" descr="C:\Users\марина\Desktop\фото окга\история\IMG-20191210-WA0044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289797" cy="2348880"/>
          </a:xfrm>
          <a:prstGeom prst="rect">
            <a:avLst/>
          </a:prstGeom>
          <a:noFill/>
        </p:spPr>
      </p:pic>
      <p:pic>
        <p:nvPicPr>
          <p:cNvPr id="6" name="Picture 2" descr="C:\Users\марина\Desktop\фото окга\история\IMG-20191210-WA0027 - коп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67736" y="0"/>
            <a:ext cx="2376264" cy="3165797"/>
          </a:xfrm>
          <a:prstGeom prst="rect">
            <a:avLst/>
          </a:prstGeom>
          <a:noFill/>
        </p:spPr>
      </p:pic>
      <p:pic>
        <p:nvPicPr>
          <p:cNvPr id="7" name="Picture 2" descr="C:\Users\марина\Desktop\фото окга\еще фотки\3 - копи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497626"/>
            <a:ext cx="2520280" cy="3360374"/>
          </a:xfrm>
          <a:prstGeom prst="rect">
            <a:avLst/>
          </a:prstGeom>
          <a:noFill/>
        </p:spPr>
      </p:pic>
      <p:pic>
        <p:nvPicPr>
          <p:cNvPr id="8" name="Picture 2" descr="C:\Users\марина\Desktop\фото окга\еще фотки\он - копия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36096" y="4077072"/>
            <a:ext cx="3254799" cy="2420889"/>
          </a:xfrm>
          <a:prstGeom prst="rect">
            <a:avLst/>
          </a:prstGeom>
          <a:noFill/>
        </p:spPr>
      </p:pic>
      <p:pic>
        <p:nvPicPr>
          <p:cNvPr id="2052" name="Picture 4" descr="https://s57.radikal.ru/i157/1212/7b/67d3bcb50e47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61221" y="3987402"/>
            <a:ext cx="2058851" cy="29134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95736" y="2636912"/>
            <a:ext cx="449674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Приглашаем Вас посетить выставку</a:t>
            </a:r>
          </a:p>
          <a:p>
            <a:r>
              <a:rPr lang="ru-RU" sz="2400" b="1" dirty="0">
                <a:solidFill>
                  <a:srgbClr val="FF0000"/>
                </a:solidFill>
                <a:latin typeface="Monotype Corsiva" pitchFamily="66" charset="0"/>
              </a:rPr>
              <a:t>п</a:t>
            </a:r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оделок «Новогодний символ-2020»!</a:t>
            </a:r>
          </a:p>
          <a:p>
            <a:r>
              <a:rPr lang="ru-RU" sz="2400" b="1" dirty="0" smtClean="0">
                <a:solidFill>
                  <a:srgbClr val="FF0000"/>
                </a:solidFill>
                <a:latin typeface="Monotype Corsiva" pitchFamily="66" charset="0"/>
              </a:rPr>
              <a:t>С Наступающим Новым Годом!</a:t>
            </a:r>
          </a:p>
          <a:p>
            <a:endParaRPr lang="ru-RU" sz="2400" b="1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83757" y="6021288"/>
            <a:ext cx="272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Monotype Corsiva" pitchFamily="66" charset="0"/>
              </a:rPr>
              <a:t>»</a:t>
            </a:r>
            <a:endParaRPr lang="ru-RU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33794" name="Picture 2" descr="C:\Users\марина\Desktop\фото выставка Нов символ\IMG-20191210-WA0009 - копи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0"/>
            <a:ext cx="1675537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2" descr="C:\Users\марина\Desktop\фото выставка Нов символ\IMG-20191210-WA000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649648" cy="1988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 descr="C:\Users\марина\Desktop\фото выставка Нов символ\IMG-20191210-WA0055 - коп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27784" y="0"/>
            <a:ext cx="1730115" cy="26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2" descr="C:\Users\марина\Desktop\фото выставка Нов символ\IMG-20191210-WA000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06552" y="0"/>
            <a:ext cx="2937448" cy="2204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2" descr="C:\Users\марина\Desktop\фото выставка Нов символ\IMG-20191210-WA0056 - копия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988840"/>
            <a:ext cx="1925231" cy="25649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2" descr="C:\Users\марина\Desktop\фото выставка Нов символ\IMG-20191210-WA0057 - копия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71600" y="4267802"/>
            <a:ext cx="1944216" cy="2590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2" descr="C:\Users\марина\Desktop\i91IbUaNTSE - копия - копия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87824" y="4428878"/>
            <a:ext cx="3328279" cy="24291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4" descr="C:\Users\марина\Desktop\фото выставка Нов символ\IMG_20191210_080946_HDR - копия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95728" y="3868615"/>
            <a:ext cx="2448272" cy="29893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 descr="https://ic.pics.livejournal.com/dizain_ot_tani/75067226/135467/135467_original.gif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123728" y="2492896"/>
            <a:ext cx="4752528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324</TotalTime>
  <Words>84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марина</dc:creator>
  <cp:lastModifiedBy>марина</cp:lastModifiedBy>
  <cp:revision>45</cp:revision>
  <dcterms:created xsi:type="dcterms:W3CDTF">2019-12-10T18:19:41Z</dcterms:created>
  <dcterms:modified xsi:type="dcterms:W3CDTF">2019-12-11T16:24:01Z</dcterms:modified>
</cp:coreProperties>
</file>