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5" r:id="rId4"/>
    <p:sldId id="292" r:id="rId5"/>
    <p:sldId id="260" r:id="rId6"/>
    <p:sldId id="293" r:id="rId7"/>
    <p:sldId id="297" r:id="rId8"/>
    <p:sldId id="284" r:id="rId9"/>
    <p:sldId id="296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21"/>
    <a:srgbClr val="612A8A"/>
    <a:srgbClr val="4A206A"/>
    <a:srgbClr val="FECFC6"/>
    <a:srgbClr val="BCE292"/>
    <a:srgbClr val="E4F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1D7325-5CDE-4460-AED5-A1C4C8BEBBAC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2023720-7713-4F66-B761-4F3ACF602AB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Georgia" pitchFamily="18" charset="0"/>
            </a:rPr>
            <a:t>Социально-коммуникативное развитие</a:t>
          </a:r>
          <a:endParaRPr lang="ru-RU" sz="1800" b="1" dirty="0">
            <a:solidFill>
              <a:srgbClr val="002060"/>
            </a:solidFill>
            <a:latin typeface="Georgia" pitchFamily="18" charset="0"/>
          </a:endParaRPr>
        </a:p>
      </dgm:t>
    </dgm:pt>
    <dgm:pt modelId="{5403D42A-07F7-446E-A47C-7910ED9461CA}" type="parTrans" cxnId="{0B4AD69C-000B-43EE-A355-4744F5CD27B4}">
      <dgm:prSet/>
      <dgm:spPr/>
      <dgm:t>
        <a:bodyPr/>
        <a:lstStyle/>
        <a:p>
          <a:endParaRPr lang="ru-RU"/>
        </a:p>
      </dgm:t>
    </dgm:pt>
    <dgm:pt modelId="{1673D92F-5C08-4A4B-B3D2-AE4F330F0AF9}" type="sibTrans" cxnId="{0B4AD69C-000B-43EE-A355-4744F5CD27B4}">
      <dgm:prSet/>
      <dgm:spPr/>
      <dgm:t>
        <a:bodyPr/>
        <a:lstStyle/>
        <a:p>
          <a:endParaRPr lang="ru-RU"/>
        </a:p>
      </dgm:t>
    </dgm:pt>
    <dgm:pt modelId="{69ED19AD-A356-40DF-B2FC-8B9645F72BA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Georgia" pitchFamily="18" charset="0"/>
            </a:rPr>
            <a:t>Речевое развитие</a:t>
          </a:r>
          <a:endParaRPr lang="ru-RU" sz="1800" b="1" dirty="0">
            <a:solidFill>
              <a:srgbClr val="002060"/>
            </a:solidFill>
            <a:latin typeface="Georgia" pitchFamily="18" charset="0"/>
          </a:endParaRPr>
        </a:p>
      </dgm:t>
    </dgm:pt>
    <dgm:pt modelId="{D81A4FE7-4CFF-40F9-99A1-C0BE69799CFC}" type="parTrans" cxnId="{8B4ECDD0-7633-456D-ABFB-ED25240FD640}">
      <dgm:prSet/>
      <dgm:spPr/>
      <dgm:t>
        <a:bodyPr/>
        <a:lstStyle/>
        <a:p>
          <a:endParaRPr lang="ru-RU"/>
        </a:p>
      </dgm:t>
    </dgm:pt>
    <dgm:pt modelId="{82C6A1E6-D688-4484-8B55-FBC075757D1F}" type="sibTrans" cxnId="{8B4ECDD0-7633-456D-ABFB-ED25240FD640}">
      <dgm:prSet/>
      <dgm:spPr/>
      <dgm:t>
        <a:bodyPr/>
        <a:lstStyle/>
        <a:p>
          <a:endParaRPr lang="ru-RU"/>
        </a:p>
      </dgm:t>
    </dgm:pt>
    <dgm:pt modelId="{ADFC11C9-0A8F-4210-A4E0-0825C433676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Georgia" pitchFamily="18" charset="0"/>
            </a:rPr>
            <a:t>Физическое развитие</a:t>
          </a:r>
          <a:endParaRPr lang="ru-RU" sz="1800" b="1" dirty="0">
            <a:solidFill>
              <a:srgbClr val="002060"/>
            </a:solidFill>
            <a:latin typeface="Georgia" pitchFamily="18" charset="0"/>
          </a:endParaRPr>
        </a:p>
      </dgm:t>
    </dgm:pt>
    <dgm:pt modelId="{7B158316-98C1-46FC-892C-3A3919CDB59B}" type="parTrans" cxnId="{08B57908-92C2-49F9-820C-4A2708BCDFCA}">
      <dgm:prSet/>
      <dgm:spPr/>
      <dgm:t>
        <a:bodyPr/>
        <a:lstStyle/>
        <a:p>
          <a:endParaRPr lang="ru-RU"/>
        </a:p>
      </dgm:t>
    </dgm:pt>
    <dgm:pt modelId="{B3BAF674-44B3-4E90-ACF6-0CDDE44DEF3E}" type="sibTrans" cxnId="{08B57908-92C2-49F9-820C-4A2708BCDFCA}">
      <dgm:prSet/>
      <dgm:spPr/>
      <dgm:t>
        <a:bodyPr/>
        <a:lstStyle/>
        <a:p>
          <a:endParaRPr lang="ru-RU"/>
        </a:p>
      </dgm:t>
    </dgm:pt>
    <dgm:pt modelId="{731D5AB5-880E-404A-840C-E115CCE3898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Georgia" pitchFamily="18" charset="0"/>
            </a:rPr>
            <a:t>Познавательное развитие</a:t>
          </a:r>
          <a:endParaRPr lang="ru-RU" sz="1800" b="1" dirty="0">
            <a:solidFill>
              <a:srgbClr val="002060"/>
            </a:solidFill>
            <a:latin typeface="Georgia" pitchFamily="18" charset="0"/>
          </a:endParaRPr>
        </a:p>
      </dgm:t>
    </dgm:pt>
    <dgm:pt modelId="{8FA17AED-E4A4-4E4F-AFBC-CB00508820E6}" type="parTrans" cxnId="{DB26D229-C699-4454-A069-6BCA030432CD}">
      <dgm:prSet/>
      <dgm:spPr/>
      <dgm:t>
        <a:bodyPr/>
        <a:lstStyle/>
        <a:p>
          <a:endParaRPr lang="ru-RU"/>
        </a:p>
      </dgm:t>
    </dgm:pt>
    <dgm:pt modelId="{91F139BB-C444-4A2E-BB46-6D21497667C8}" type="sibTrans" cxnId="{DB26D229-C699-4454-A069-6BCA030432CD}">
      <dgm:prSet/>
      <dgm:spPr/>
      <dgm:t>
        <a:bodyPr/>
        <a:lstStyle/>
        <a:p>
          <a:endParaRPr lang="ru-RU"/>
        </a:p>
      </dgm:t>
    </dgm:pt>
    <dgm:pt modelId="{958148A6-C938-4003-8B9A-15FB502302DE}">
      <dgm:prSet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Georgia" pitchFamily="18" charset="0"/>
            </a:rPr>
            <a:t>Художественно- эстетическое развитие</a:t>
          </a:r>
          <a:endParaRPr lang="ru-RU" sz="1800" b="1" dirty="0">
            <a:solidFill>
              <a:srgbClr val="002060"/>
            </a:solidFill>
            <a:latin typeface="Georgia" pitchFamily="18" charset="0"/>
          </a:endParaRPr>
        </a:p>
      </dgm:t>
    </dgm:pt>
    <dgm:pt modelId="{6A36F8CF-D04D-4743-BA8C-211006B51CAB}" type="parTrans" cxnId="{6770C975-B8D4-4B55-9725-11B6DF91EFE1}">
      <dgm:prSet/>
      <dgm:spPr/>
      <dgm:t>
        <a:bodyPr/>
        <a:lstStyle/>
        <a:p>
          <a:endParaRPr lang="ru-RU"/>
        </a:p>
      </dgm:t>
    </dgm:pt>
    <dgm:pt modelId="{1E280CB2-B125-4B41-A00B-7F51CFC6D3EF}" type="sibTrans" cxnId="{6770C975-B8D4-4B55-9725-11B6DF91EFE1}">
      <dgm:prSet/>
      <dgm:spPr/>
      <dgm:t>
        <a:bodyPr/>
        <a:lstStyle/>
        <a:p>
          <a:endParaRPr lang="ru-RU"/>
        </a:p>
      </dgm:t>
    </dgm:pt>
    <dgm:pt modelId="{AA895331-A0AE-4756-9DF7-CED60861AE6E}">
      <dgm:prSet/>
      <dgm:spPr/>
      <dgm:t>
        <a:bodyPr/>
        <a:lstStyle/>
        <a:p>
          <a:endParaRPr lang="ru-RU"/>
        </a:p>
      </dgm:t>
    </dgm:pt>
    <dgm:pt modelId="{00585828-5347-4C48-8E7D-B886CA1AABAA}" type="parTrans" cxnId="{320B10C0-D007-4230-B9F7-DB4CDDC45454}">
      <dgm:prSet/>
      <dgm:spPr/>
      <dgm:t>
        <a:bodyPr/>
        <a:lstStyle/>
        <a:p>
          <a:endParaRPr lang="ru-RU"/>
        </a:p>
      </dgm:t>
    </dgm:pt>
    <dgm:pt modelId="{52E10C03-ECF7-49A2-8483-9C43C79F1DB7}" type="sibTrans" cxnId="{320B10C0-D007-4230-B9F7-DB4CDDC45454}">
      <dgm:prSet/>
      <dgm:spPr/>
      <dgm:t>
        <a:bodyPr/>
        <a:lstStyle/>
        <a:p>
          <a:endParaRPr lang="ru-RU"/>
        </a:p>
      </dgm:t>
    </dgm:pt>
    <dgm:pt modelId="{7CC18F79-95CC-4CC0-B898-68D495DCD367}">
      <dgm:prSet/>
      <dgm:spPr/>
      <dgm:t>
        <a:bodyPr/>
        <a:lstStyle/>
        <a:p>
          <a:endParaRPr lang="ru-RU"/>
        </a:p>
      </dgm:t>
    </dgm:pt>
    <dgm:pt modelId="{4CBD7CC4-65A9-4F58-89C5-EBA413A96931}" type="parTrans" cxnId="{B2B36DBE-9BB3-4A82-B9D2-FCDB89245EE4}">
      <dgm:prSet/>
      <dgm:spPr/>
      <dgm:t>
        <a:bodyPr/>
        <a:lstStyle/>
        <a:p>
          <a:endParaRPr lang="ru-RU"/>
        </a:p>
      </dgm:t>
    </dgm:pt>
    <dgm:pt modelId="{DFF84151-EF48-44D2-A0D7-E494CCF5F7CC}" type="sibTrans" cxnId="{B2B36DBE-9BB3-4A82-B9D2-FCDB89245EE4}">
      <dgm:prSet/>
      <dgm:spPr/>
      <dgm:t>
        <a:bodyPr/>
        <a:lstStyle/>
        <a:p>
          <a:endParaRPr lang="ru-RU"/>
        </a:p>
      </dgm:t>
    </dgm:pt>
    <dgm:pt modelId="{7687F099-324C-4C27-ABFB-15EE3E891985}">
      <dgm:prSet phldrT="[Текст]" custT="1"/>
      <dgm:spPr/>
      <dgm:t>
        <a:bodyPr/>
        <a:lstStyle/>
        <a:p>
          <a:endParaRPr lang="ru-RU" sz="1800" b="1" i="1" dirty="0">
            <a:latin typeface="Georgia" pitchFamily="18" charset="0"/>
          </a:endParaRPr>
        </a:p>
      </dgm:t>
    </dgm:pt>
    <dgm:pt modelId="{ECEC2B78-2502-487C-BC82-568D4A5E4617}" type="sibTrans" cxnId="{38E615EC-0C8C-489D-82FB-55AD06B31F9D}">
      <dgm:prSet/>
      <dgm:spPr/>
      <dgm:t>
        <a:bodyPr/>
        <a:lstStyle/>
        <a:p>
          <a:endParaRPr lang="ru-RU"/>
        </a:p>
      </dgm:t>
    </dgm:pt>
    <dgm:pt modelId="{CA7A0C67-09BD-48B5-A6EE-D07C4CFCA684}" type="parTrans" cxnId="{38E615EC-0C8C-489D-82FB-55AD06B31F9D}">
      <dgm:prSet/>
      <dgm:spPr/>
      <dgm:t>
        <a:bodyPr/>
        <a:lstStyle/>
        <a:p>
          <a:endParaRPr lang="ru-RU"/>
        </a:p>
      </dgm:t>
    </dgm:pt>
    <dgm:pt modelId="{172036D5-83EC-429A-8175-F46EA89B6E0A}" type="pres">
      <dgm:prSet presAssocID="{A71D7325-5CDE-4460-AED5-A1C4C8BEBB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18EFAD-925B-4E2B-8639-92439999B7EE}" type="pres">
      <dgm:prSet presAssocID="{7687F099-324C-4C27-ABFB-15EE3E891985}" presName="centerShape" presStyleLbl="node0" presStyleIdx="0" presStyleCnt="1" custScaleX="212607" custScaleY="108377" custLinFactNeighborX="-199" custLinFactNeighborY="-1175"/>
      <dgm:spPr/>
      <dgm:t>
        <a:bodyPr/>
        <a:lstStyle/>
        <a:p>
          <a:endParaRPr lang="ru-RU"/>
        </a:p>
      </dgm:t>
    </dgm:pt>
    <dgm:pt modelId="{9478B815-CE40-496E-A8DA-1390C783F718}" type="pres">
      <dgm:prSet presAssocID="{5403D42A-07F7-446E-A47C-7910ED9461CA}" presName="parTrans" presStyleLbl="sibTrans2D1" presStyleIdx="0" presStyleCnt="5"/>
      <dgm:spPr/>
      <dgm:t>
        <a:bodyPr/>
        <a:lstStyle/>
        <a:p>
          <a:endParaRPr lang="ru-RU"/>
        </a:p>
      </dgm:t>
    </dgm:pt>
    <dgm:pt modelId="{042CFF11-8549-476A-90D0-F9C2B27602AA}" type="pres">
      <dgm:prSet presAssocID="{5403D42A-07F7-446E-A47C-7910ED9461C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D6DA45DA-E490-455D-9CF8-52C7434B629B}" type="pres">
      <dgm:prSet presAssocID="{42023720-7713-4F66-B761-4F3ACF602AB1}" presName="node" presStyleLbl="node1" presStyleIdx="0" presStyleCnt="5" custScaleX="207975" custScaleY="88198" custRadScaleRad="126043" custRadScaleInc="-350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975E0-4EE9-463C-B685-80EEF317C2A9}" type="pres">
      <dgm:prSet presAssocID="{D81A4FE7-4CFF-40F9-99A1-C0BE69799CFC}" presName="parTrans" presStyleLbl="sibTrans2D1" presStyleIdx="1" presStyleCnt="5"/>
      <dgm:spPr/>
      <dgm:t>
        <a:bodyPr/>
        <a:lstStyle/>
        <a:p>
          <a:endParaRPr lang="ru-RU"/>
        </a:p>
      </dgm:t>
    </dgm:pt>
    <dgm:pt modelId="{5562AEFA-D6F3-48C9-938F-17938E59E683}" type="pres">
      <dgm:prSet presAssocID="{D81A4FE7-4CFF-40F9-99A1-C0BE69799CF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7ED8370-764C-45B1-9D93-A00B6D7A27AD}" type="pres">
      <dgm:prSet presAssocID="{69ED19AD-A356-40DF-B2FC-8B9645F72BAB}" presName="node" presStyleLbl="node1" presStyleIdx="1" presStyleCnt="5" custScaleX="121502" custScaleY="81775" custRadScaleRad="128222" custRadScaleInc="-28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C2F78-D3FD-4613-A566-C7B030F86D3F}" type="pres">
      <dgm:prSet presAssocID="{7B158316-98C1-46FC-892C-3A3919CDB59B}" presName="parTrans" presStyleLbl="sibTrans2D1" presStyleIdx="2" presStyleCnt="5" custLinFactNeighborX="-27924" custLinFactNeighborY="16215"/>
      <dgm:spPr/>
      <dgm:t>
        <a:bodyPr/>
        <a:lstStyle/>
        <a:p>
          <a:endParaRPr lang="ru-RU"/>
        </a:p>
      </dgm:t>
    </dgm:pt>
    <dgm:pt modelId="{674EDF06-5589-48A0-9DAE-165283961C51}" type="pres">
      <dgm:prSet presAssocID="{7B158316-98C1-46FC-892C-3A3919CDB59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BE510EB3-7A75-4DC5-BC3D-6A96361EE412}" type="pres">
      <dgm:prSet presAssocID="{ADFC11C9-0A8F-4210-A4E0-0825C4336764}" presName="node" presStyleLbl="node1" presStyleIdx="2" presStyleCnt="5" custScaleX="146728" custScaleY="89566" custRadScaleRad="141847" custRadScaleInc="413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04C1E5-1455-40F3-933E-930333D2C24A}" type="pres">
      <dgm:prSet presAssocID="{8FA17AED-E4A4-4E4F-AFBC-CB00508820E6}" presName="parTrans" presStyleLbl="sibTrans2D1" presStyleIdx="3" presStyleCnt="5"/>
      <dgm:spPr/>
      <dgm:t>
        <a:bodyPr/>
        <a:lstStyle/>
        <a:p>
          <a:endParaRPr lang="ru-RU"/>
        </a:p>
      </dgm:t>
    </dgm:pt>
    <dgm:pt modelId="{75C655BA-DA68-4C27-921E-EC27E77FA539}" type="pres">
      <dgm:prSet presAssocID="{8FA17AED-E4A4-4E4F-AFBC-CB00508820E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E3FB7EA-FB6B-4154-B262-90031B90A0E7}" type="pres">
      <dgm:prSet presAssocID="{731D5AB5-880E-404A-840C-E115CCE38985}" presName="node" presStyleLbl="node1" presStyleIdx="3" presStyleCnt="5" custScaleX="205072" custScaleY="89914" custRadScaleRad="101090" custRadScaleInc="378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64424-EB95-4471-A5FE-D1EFAD2E2A16}" type="pres">
      <dgm:prSet presAssocID="{6A36F8CF-D04D-4743-BA8C-211006B51CAB}" presName="parTrans" presStyleLbl="sibTrans2D1" presStyleIdx="4" presStyleCnt="5"/>
      <dgm:spPr/>
      <dgm:t>
        <a:bodyPr/>
        <a:lstStyle/>
        <a:p>
          <a:endParaRPr lang="ru-RU"/>
        </a:p>
      </dgm:t>
    </dgm:pt>
    <dgm:pt modelId="{43CA9CF7-6941-4F49-B827-776D33AB852B}" type="pres">
      <dgm:prSet presAssocID="{6A36F8CF-D04D-4743-BA8C-211006B51CAB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6BC5AE55-69AD-40A7-AC11-88B503956F0A}" type="pres">
      <dgm:prSet presAssocID="{958148A6-C938-4003-8B9A-15FB502302DE}" presName="node" presStyleLbl="node1" presStyleIdx="4" presStyleCnt="5" custScaleX="186110" custScaleY="89886" custRadScaleRad="130930" custRadScaleInc="-452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35358A-8152-466A-8ED8-3B4E6A2D7A0D}" type="presOf" srcId="{7B158316-98C1-46FC-892C-3A3919CDB59B}" destId="{567C2F78-D3FD-4613-A566-C7B030F86D3F}" srcOrd="0" destOrd="0" presId="urn:microsoft.com/office/officeart/2005/8/layout/radial5"/>
    <dgm:cxn modelId="{DE8595AE-B651-459A-B2AC-CC611B724A94}" type="presOf" srcId="{7B158316-98C1-46FC-892C-3A3919CDB59B}" destId="{674EDF06-5589-48A0-9DAE-165283961C51}" srcOrd="1" destOrd="0" presId="urn:microsoft.com/office/officeart/2005/8/layout/radial5"/>
    <dgm:cxn modelId="{AD3BC6DB-872B-4CD4-9D41-6040680F1454}" type="presOf" srcId="{8FA17AED-E4A4-4E4F-AFBC-CB00508820E6}" destId="{9404C1E5-1455-40F3-933E-930333D2C24A}" srcOrd="0" destOrd="0" presId="urn:microsoft.com/office/officeart/2005/8/layout/radial5"/>
    <dgm:cxn modelId="{6EE23BE8-DEBA-4699-81DC-61C063941708}" type="presOf" srcId="{7687F099-324C-4C27-ABFB-15EE3E891985}" destId="{0A18EFAD-925B-4E2B-8639-92439999B7EE}" srcOrd="0" destOrd="0" presId="urn:microsoft.com/office/officeart/2005/8/layout/radial5"/>
    <dgm:cxn modelId="{2D80AFFB-4DE5-4395-A4CA-8982167D14FA}" type="presOf" srcId="{5403D42A-07F7-446E-A47C-7910ED9461CA}" destId="{9478B815-CE40-496E-A8DA-1390C783F718}" srcOrd="0" destOrd="0" presId="urn:microsoft.com/office/officeart/2005/8/layout/radial5"/>
    <dgm:cxn modelId="{2D9B5100-4FD9-47FC-A36C-A77F8E88B984}" type="presOf" srcId="{42023720-7713-4F66-B761-4F3ACF602AB1}" destId="{D6DA45DA-E490-455D-9CF8-52C7434B629B}" srcOrd="0" destOrd="0" presId="urn:microsoft.com/office/officeart/2005/8/layout/radial5"/>
    <dgm:cxn modelId="{FB64A76A-21DA-4B18-8C0C-7A2C0D9EDB38}" type="presOf" srcId="{D81A4FE7-4CFF-40F9-99A1-C0BE69799CFC}" destId="{FD5975E0-4EE9-463C-B685-80EEF317C2A9}" srcOrd="0" destOrd="0" presId="urn:microsoft.com/office/officeart/2005/8/layout/radial5"/>
    <dgm:cxn modelId="{320B10C0-D007-4230-B9F7-DB4CDDC45454}" srcId="{A71D7325-5CDE-4460-AED5-A1C4C8BEBBAC}" destId="{AA895331-A0AE-4756-9DF7-CED60861AE6E}" srcOrd="2" destOrd="0" parTransId="{00585828-5347-4C48-8E7D-B886CA1AABAA}" sibTransId="{52E10C03-ECF7-49A2-8483-9C43C79F1DB7}"/>
    <dgm:cxn modelId="{08E282D6-F76A-4837-9F2C-546AA554FC22}" type="presOf" srcId="{6A36F8CF-D04D-4743-BA8C-211006B51CAB}" destId="{43CA9CF7-6941-4F49-B827-776D33AB852B}" srcOrd="1" destOrd="0" presId="urn:microsoft.com/office/officeart/2005/8/layout/radial5"/>
    <dgm:cxn modelId="{9F45DED6-B3CE-4BBD-B714-F5C90E6781EF}" type="presOf" srcId="{ADFC11C9-0A8F-4210-A4E0-0825C4336764}" destId="{BE510EB3-7A75-4DC5-BC3D-6A96361EE412}" srcOrd="0" destOrd="0" presId="urn:microsoft.com/office/officeart/2005/8/layout/radial5"/>
    <dgm:cxn modelId="{38E615EC-0C8C-489D-82FB-55AD06B31F9D}" srcId="{A71D7325-5CDE-4460-AED5-A1C4C8BEBBAC}" destId="{7687F099-324C-4C27-ABFB-15EE3E891985}" srcOrd="0" destOrd="0" parTransId="{CA7A0C67-09BD-48B5-A6EE-D07C4CFCA684}" sibTransId="{ECEC2B78-2502-487C-BC82-568D4A5E4617}"/>
    <dgm:cxn modelId="{0B4AD69C-000B-43EE-A355-4744F5CD27B4}" srcId="{7687F099-324C-4C27-ABFB-15EE3E891985}" destId="{42023720-7713-4F66-B761-4F3ACF602AB1}" srcOrd="0" destOrd="0" parTransId="{5403D42A-07F7-446E-A47C-7910ED9461CA}" sibTransId="{1673D92F-5C08-4A4B-B3D2-AE4F330F0AF9}"/>
    <dgm:cxn modelId="{6770C975-B8D4-4B55-9725-11B6DF91EFE1}" srcId="{7687F099-324C-4C27-ABFB-15EE3E891985}" destId="{958148A6-C938-4003-8B9A-15FB502302DE}" srcOrd="4" destOrd="0" parTransId="{6A36F8CF-D04D-4743-BA8C-211006B51CAB}" sibTransId="{1E280CB2-B125-4B41-A00B-7F51CFC6D3EF}"/>
    <dgm:cxn modelId="{0A70FAF6-39D0-4B03-AA14-DD9576DE1158}" type="presOf" srcId="{D81A4FE7-4CFF-40F9-99A1-C0BE69799CFC}" destId="{5562AEFA-D6F3-48C9-938F-17938E59E683}" srcOrd="1" destOrd="0" presId="urn:microsoft.com/office/officeart/2005/8/layout/radial5"/>
    <dgm:cxn modelId="{E856325D-A8E4-4A24-A441-7508F58E60C9}" type="presOf" srcId="{6A36F8CF-D04D-4743-BA8C-211006B51CAB}" destId="{82A64424-EB95-4471-A5FE-D1EFAD2E2A16}" srcOrd="0" destOrd="0" presId="urn:microsoft.com/office/officeart/2005/8/layout/radial5"/>
    <dgm:cxn modelId="{C54002EB-0016-4E20-8801-E5498149041F}" type="presOf" srcId="{69ED19AD-A356-40DF-B2FC-8B9645F72BAB}" destId="{47ED8370-764C-45B1-9D93-A00B6D7A27AD}" srcOrd="0" destOrd="0" presId="urn:microsoft.com/office/officeart/2005/8/layout/radial5"/>
    <dgm:cxn modelId="{3473F04F-2F42-498A-B7EE-39664E5D7E95}" type="presOf" srcId="{A71D7325-5CDE-4460-AED5-A1C4C8BEBBAC}" destId="{172036D5-83EC-429A-8175-F46EA89B6E0A}" srcOrd="0" destOrd="0" presId="urn:microsoft.com/office/officeart/2005/8/layout/radial5"/>
    <dgm:cxn modelId="{8B4ECDD0-7633-456D-ABFB-ED25240FD640}" srcId="{7687F099-324C-4C27-ABFB-15EE3E891985}" destId="{69ED19AD-A356-40DF-B2FC-8B9645F72BAB}" srcOrd="1" destOrd="0" parTransId="{D81A4FE7-4CFF-40F9-99A1-C0BE69799CFC}" sibTransId="{82C6A1E6-D688-4484-8B55-FBC075757D1F}"/>
    <dgm:cxn modelId="{84D01A5D-FABB-4152-9964-335FD4DAA3EA}" type="presOf" srcId="{8FA17AED-E4A4-4E4F-AFBC-CB00508820E6}" destId="{75C655BA-DA68-4C27-921E-EC27E77FA539}" srcOrd="1" destOrd="0" presId="urn:microsoft.com/office/officeart/2005/8/layout/radial5"/>
    <dgm:cxn modelId="{F186F496-8AA6-4CEA-925D-08F5E765B3CB}" type="presOf" srcId="{731D5AB5-880E-404A-840C-E115CCE38985}" destId="{BE3FB7EA-FB6B-4154-B262-90031B90A0E7}" srcOrd="0" destOrd="0" presId="urn:microsoft.com/office/officeart/2005/8/layout/radial5"/>
    <dgm:cxn modelId="{7B633DE4-BA5A-42A0-93CF-3BAAD3641B0D}" type="presOf" srcId="{5403D42A-07F7-446E-A47C-7910ED9461CA}" destId="{042CFF11-8549-476A-90D0-F9C2B27602AA}" srcOrd="1" destOrd="0" presId="urn:microsoft.com/office/officeart/2005/8/layout/radial5"/>
    <dgm:cxn modelId="{B2B36DBE-9BB3-4A82-B9D2-FCDB89245EE4}" srcId="{A71D7325-5CDE-4460-AED5-A1C4C8BEBBAC}" destId="{7CC18F79-95CC-4CC0-B898-68D495DCD367}" srcOrd="1" destOrd="0" parTransId="{4CBD7CC4-65A9-4F58-89C5-EBA413A96931}" sibTransId="{DFF84151-EF48-44D2-A0D7-E494CCF5F7CC}"/>
    <dgm:cxn modelId="{08B57908-92C2-49F9-820C-4A2708BCDFCA}" srcId="{7687F099-324C-4C27-ABFB-15EE3E891985}" destId="{ADFC11C9-0A8F-4210-A4E0-0825C4336764}" srcOrd="2" destOrd="0" parTransId="{7B158316-98C1-46FC-892C-3A3919CDB59B}" sibTransId="{B3BAF674-44B3-4E90-ACF6-0CDDE44DEF3E}"/>
    <dgm:cxn modelId="{761DC189-7B1D-4562-9E7E-780CB7B64D50}" type="presOf" srcId="{958148A6-C938-4003-8B9A-15FB502302DE}" destId="{6BC5AE55-69AD-40A7-AC11-88B503956F0A}" srcOrd="0" destOrd="0" presId="urn:microsoft.com/office/officeart/2005/8/layout/radial5"/>
    <dgm:cxn modelId="{DB26D229-C699-4454-A069-6BCA030432CD}" srcId="{7687F099-324C-4C27-ABFB-15EE3E891985}" destId="{731D5AB5-880E-404A-840C-E115CCE38985}" srcOrd="3" destOrd="0" parTransId="{8FA17AED-E4A4-4E4F-AFBC-CB00508820E6}" sibTransId="{91F139BB-C444-4A2E-BB46-6D21497667C8}"/>
    <dgm:cxn modelId="{EDDFE727-4FEF-491E-84C4-9D82E140EBEA}" type="presParOf" srcId="{172036D5-83EC-429A-8175-F46EA89B6E0A}" destId="{0A18EFAD-925B-4E2B-8639-92439999B7EE}" srcOrd="0" destOrd="0" presId="urn:microsoft.com/office/officeart/2005/8/layout/radial5"/>
    <dgm:cxn modelId="{5F4A3427-910F-4F01-9CF4-C5A8F0E08051}" type="presParOf" srcId="{172036D5-83EC-429A-8175-F46EA89B6E0A}" destId="{9478B815-CE40-496E-A8DA-1390C783F718}" srcOrd="1" destOrd="0" presId="urn:microsoft.com/office/officeart/2005/8/layout/radial5"/>
    <dgm:cxn modelId="{B96342E4-82F5-48F0-B76D-748BCD365398}" type="presParOf" srcId="{9478B815-CE40-496E-A8DA-1390C783F718}" destId="{042CFF11-8549-476A-90D0-F9C2B27602AA}" srcOrd="0" destOrd="0" presId="urn:microsoft.com/office/officeart/2005/8/layout/radial5"/>
    <dgm:cxn modelId="{F3DD3D7B-FC50-4C5E-9B66-5070839DB9F9}" type="presParOf" srcId="{172036D5-83EC-429A-8175-F46EA89B6E0A}" destId="{D6DA45DA-E490-455D-9CF8-52C7434B629B}" srcOrd="2" destOrd="0" presId="urn:microsoft.com/office/officeart/2005/8/layout/radial5"/>
    <dgm:cxn modelId="{E61665E6-9DA2-486C-A325-8C5FDB46A82B}" type="presParOf" srcId="{172036D5-83EC-429A-8175-F46EA89B6E0A}" destId="{FD5975E0-4EE9-463C-B685-80EEF317C2A9}" srcOrd="3" destOrd="0" presId="urn:microsoft.com/office/officeart/2005/8/layout/radial5"/>
    <dgm:cxn modelId="{E2BDC2A5-916F-4E41-BE08-F7EC12D91BCD}" type="presParOf" srcId="{FD5975E0-4EE9-463C-B685-80EEF317C2A9}" destId="{5562AEFA-D6F3-48C9-938F-17938E59E683}" srcOrd="0" destOrd="0" presId="urn:microsoft.com/office/officeart/2005/8/layout/radial5"/>
    <dgm:cxn modelId="{9C31B7D0-79F0-457F-9A9E-C4CAB501B722}" type="presParOf" srcId="{172036D5-83EC-429A-8175-F46EA89B6E0A}" destId="{47ED8370-764C-45B1-9D93-A00B6D7A27AD}" srcOrd="4" destOrd="0" presId="urn:microsoft.com/office/officeart/2005/8/layout/radial5"/>
    <dgm:cxn modelId="{F675531A-BBFA-4669-9E62-7A31616F8C04}" type="presParOf" srcId="{172036D5-83EC-429A-8175-F46EA89B6E0A}" destId="{567C2F78-D3FD-4613-A566-C7B030F86D3F}" srcOrd="5" destOrd="0" presId="urn:microsoft.com/office/officeart/2005/8/layout/radial5"/>
    <dgm:cxn modelId="{C441C4C6-1435-4DE2-B30A-3CBFCB275A16}" type="presParOf" srcId="{567C2F78-D3FD-4613-A566-C7B030F86D3F}" destId="{674EDF06-5589-48A0-9DAE-165283961C51}" srcOrd="0" destOrd="0" presId="urn:microsoft.com/office/officeart/2005/8/layout/radial5"/>
    <dgm:cxn modelId="{97CA8FF6-4C52-4C00-B313-714C2F7A5001}" type="presParOf" srcId="{172036D5-83EC-429A-8175-F46EA89B6E0A}" destId="{BE510EB3-7A75-4DC5-BC3D-6A96361EE412}" srcOrd="6" destOrd="0" presId="urn:microsoft.com/office/officeart/2005/8/layout/radial5"/>
    <dgm:cxn modelId="{11ECCCCF-59B0-47C5-9A8C-26A420EDE6C9}" type="presParOf" srcId="{172036D5-83EC-429A-8175-F46EA89B6E0A}" destId="{9404C1E5-1455-40F3-933E-930333D2C24A}" srcOrd="7" destOrd="0" presId="urn:microsoft.com/office/officeart/2005/8/layout/radial5"/>
    <dgm:cxn modelId="{2B37BC07-D971-4A10-8737-3F360477B4C8}" type="presParOf" srcId="{9404C1E5-1455-40F3-933E-930333D2C24A}" destId="{75C655BA-DA68-4C27-921E-EC27E77FA539}" srcOrd="0" destOrd="0" presId="urn:microsoft.com/office/officeart/2005/8/layout/radial5"/>
    <dgm:cxn modelId="{52ADB898-30CD-40C6-A777-1C49A88D52EA}" type="presParOf" srcId="{172036D5-83EC-429A-8175-F46EA89B6E0A}" destId="{BE3FB7EA-FB6B-4154-B262-90031B90A0E7}" srcOrd="8" destOrd="0" presId="urn:microsoft.com/office/officeart/2005/8/layout/radial5"/>
    <dgm:cxn modelId="{ADC4CEA1-D54D-4BCD-A8E2-55B9DE069BF6}" type="presParOf" srcId="{172036D5-83EC-429A-8175-F46EA89B6E0A}" destId="{82A64424-EB95-4471-A5FE-D1EFAD2E2A16}" srcOrd="9" destOrd="0" presId="urn:microsoft.com/office/officeart/2005/8/layout/radial5"/>
    <dgm:cxn modelId="{8537121C-AF0C-4C0E-8510-F92FAFA1554B}" type="presParOf" srcId="{82A64424-EB95-4471-A5FE-D1EFAD2E2A16}" destId="{43CA9CF7-6941-4F49-B827-776D33AB852B}" srcOrd="0" destOrd="0" presId="urn:microsoft.com/office/officeart/2005/8/layout/radial5"/>
    <dgm:cxn modelId="{0F2B9943-F5B4-46A8-AB89-121D7D0F44A6}" type="presParOf" srcId="{172036D5-83EC-429A-8175-F46EA89B6E0A}" destId="{6BC5AE55-69AD-40A7-AC11-88B503956F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8EFAD-925B-4E2B-8639-92439999B7EE}">
      <dsp:nvSpPr>
        <dsp:cNvPr id="0" name=""/>
        <dsp:cNvSpPr/>
      </dsp:nvSpPr>
      <dsp:spPr>
        <a:xfrm>
          <a:off x="2376244" y="2101262"/>
          <a:ext cx="3375544" cy="172069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i="1" kern="1200" dirty="0">
            <a:latin typeface="Georgia" pitchFamily="18" charset="0"/>
          </a:endParaRPr>
        </a:p>
      </dsp:txBody>
      <dsp:txXfrm>
        <a:off x="2870581" y="2353252"/>
        <a:ext cx="2386870" cy="1216712"/>
      </dsp:txXfrm>
    </dsp:sp>
    <dsp:sp modelId="{9478B815-CE40-496E-A8DA-1390C783F718}">
      <dsp:nvSpPr>
        <dsp:cNvPr id="0" name=""/>
        <dsp:cNvSpPr/>
      </dsp:nvSpPr>
      <dsp:spPr>
        <a:xfrm rot="8581550">
          <a:off x="2707708" y="3587420"/>
          <a:ext cx="333067" cy="5398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2797581" y="3665334"/>
        <a:ext cx="233147" cy="323889"/>
      </dsp:txXfrm>
    </dsp:sp>
    <dsp:sp modelId="{D6DA45DA-E490-455D-9CF8-52C7434B629B}">
      <dsp:nvSpPr>
        <dsp:cNvPr id="0" name=""/>
        <dsp:cNvSpPr/>
      </dsp:nvSpPr>
      <dsp:spPr>
        <a:xfrm>
          <a:off x="154384" y="3961857"/>
          <a:ext cx="3302002" cy="140031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Georgia" pitchFamily="18" charset="0"/>
            </a:rPr>
            <a:t>Социально-коммуникативное развитие</a:t>
          </a:r>
          <a:endParaRPr lang="ru-RU" sz="1800" b="1" kern="1200" dirty="0">
            <a:solidFill>
              <a:srgbClr val="002060"/>
            </a:solidFill>
            <a:latin typeface="Georgia" pitchFamily="18" charset="0"/>
          </a:endParaRPr>
        </a:p>
      </dsp:txBody>
      <dsp:txXfrm>
        <a:off x="637951" y="4166928"/>
        <a:ext cx="2334868" cy="990170"/>
      </dsp:txXfrm>
    </dsp:sp>
    <dsp:sp modelId="{FD5975E0-4EE9-463C-B685-80EEF317C2A9}">
      <dsp:nvSpPr>
        <dsp:cNvPr id="0" name=""/>
        <dsp:cNvSpPr/>
      </dsp:nvSpPr>
      <dsp:spPr>
        <a:xfrm rot="19956484">
          <a:off x="5353825" y="1935319"/>
          <a:ext cx="339808" cy="5398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623814"/>
                <a:satOff val="-12622"/>
                <a:lumOff val="392"/>
                <a:alphaOff val="0"/>
                <a:tint val="96000"/>
                <a:lumMod val="100000"/>
              </a:schemeClr>
            </a:gs>
            <a:gs pos="78000">
              <a:schemeClr val="accent5">
                <a:hueOff val="623814"/>
                <a:satOff val="-12622"/>
                <a:lumOff val="39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359540" y="2066732"/>
        <a:ext cx="237866" cy="323889"/>
      </dsp:txXfrm>
    </dsp:sp>
    <dsp:sp modelId="{47ED8370-764C-45B1-9D93-A00B6D7A27AD}">
      <dsp:nvSpPr>
        <dsp:cNvPr id="0" name=""/>
        <dsp:cNvSpPr/>
      </dsp:nvSpPr>
      <dsp:spPr>
        <a:xfrm>
          <a:off x="5616628" y="1008124"/>
          <a:ext cx="1929077" cy="1298335"/>
        </a:xfrm>
        <a:prstGeom prst="ellipse">
          <a:avLst/>
        </a:prstGeom>
        <a:gradFill rotWithShape="0">
          <a:gsLst>
            <a:gs pos="0">
              <a:schemeClr val="accent5">
                <a:hueOff val="623814"/>
                <a:satOff val="-12622"/>
                <a:lumOff val="392"/>
                <a:alphaOff val="0"/>
                <a:tint val="96000"/>
                <a:lumMod val="100000"/>
              </a:schemeClr>
            </a:gs>
            <a:gs pos="78000">
              <a:schemeClr val="accent5">
                <a:hueOff val="623814"/>
                <a:satOff val="-12622"/>
                <a:lumOff val="39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Georgia" pitchFamily="18" charset="0"/>
            </a:rPr>
            <a:t>Речевое развитие</a:t>
          </a:r>
          <a:endParaRPr lang="ru-RU" sz="1800" b="1" kern="1200" dirty="0">
            <a:solidFill>
              <a:srgbClr val="002060"/>
            </a:solidFill>
            <a:latin typeface="Georgia" pitchFamily="18" charset="0"/>
          </a:endParaRPr>
        </a:p>
      </dsp:txBody>
      <dsp:txXfrm>
        <a:off x="5899135" y="1198261"/>
        <a:ext cx="1364063" cy="918061"/>
      </dsp:txXfrm>
    </dsp:sp>
    <dsp:sp modelId="{567C2F78-D3FD-4613-A566-C7B030F86D3F}">
      <dsp:nvSpPr>
        <dsp:cNvPr id="0" name=""/>
        <dsp:cNvSpPr/>
      </dsp:nvSpPr>
      <dsp:spPr>
        <a:xfrm rot="12119092">
          <a:off x="2178427" y="2126696"/>
          <a:ext cx="345564" cy="5398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247628"/>
                <a:satOff val="-25244"/>
                <a:lumOff val="784"/>
                <a:alphaOff val="0"/>
                <a:tint val="96000"/>
                <a:lumMod val="100000"/>
              </a:schemeClr>
            </a:gs>
            <a:gs pos="78000">
              <a:schemeClr val="accent5">
                <a:hueOff val="1247628"/>
                <a:satOff val="-25244"/>
                <a:lumOff val="78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2278327" y="2254064"/>
        <a:ext cx="241895" cy="323889"/>
      </dsp:txXfrm>
    </dsp:sp>
    <dsp:sp modelId="{BE510EB3-7A75-4DC5-BC3D-6A96361EE412}">
      <dsp:nvSpPr>
        <dsp:cNvPr id="0" name=""/>
        <dsp:cNvSpPr/>
      </dsp:nvSpPr>
      <dsp:spPr>
        <a:xfrm>
          <a:off x="10" y="1080125"/>
          <a:ext cx="2329588" cy="1422032"/>
        </a:xfrm>
        <a:prstGeom prst="ellipse">
          <a:avLst/>
        </a:prstGeom>
        <a:gradFill rotWithShape="0">
          <a:gsLst>
            <a:gs pos="0">
              <a:schemeClr val="accent5">
                <a:hueOff val="1247628"/>
                <a:satOff val="-25244"/>
                <a:lumOff val="784"/>
                <a:alphaOff val="0"/>
                <a:tint val="96000"/>
                <a:lumMod val="100000"/>
              </a:schemeClr>
            </a:gs>
            <a:gs pos="78000">
              <a:schemeClr val="accent5">
                <a:hueOff val="1247628"/>
                <a:satOff val="-25244"/>
                <a:lumOff val="78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Georgia" pitchFamily="18" charset="0"/>
            </a:rPr>
            <a:t>Физическое развитие</a:t>
          </a:r>
          <a:endParaRPr lang="ru-RU" sz="1800" b="1" kern="1200" dirty="0">
            <a:solidFill>
              <a:srgbClr val="002060"/>
            </a:solidFill>
            <a:latin typeface="Georgia" pitchFamily="18" charset="0"/>
          </a:endParaRPr>
        </a:p>
      </dsp:txBody>
      <dsp:txXfrm>
        <a:off x="341170" y="1288377"/>
        <a:ext cx="1647268" cy="1005528"/>
      </dsp:txXfrm>
    </dsp:sp>
    <dsp:sp modelId="{9404C1E5-1455-40F3-933E-930333D2C24A}">
      <dsp:nvSpPr>
        <dsp:cNvPr id="0" name=""/>
        <dsp:cNvSpPr/>
      </dsp:nvSpPr>
      <dsp:spPr>
        <a:xfrm rot="15742361">
          <a:off x="3748044" y="1539960"/>
          <a:ext cx="323475" cy="5398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871442"/>
                <a:satOff val="-37867"/>
                <a:lumOff val="1177"/>
                <a:alphaOff val="0"/>
                <a:tint val="96000"/>
                <a:lumMod val="100000"/>
              </a:schemeClr>
            </a:gs>
            <a:gs pos="78000">
              <a:schemeClr val="accent5">
                <a:hueOff val="1871442"/>
                <a:satOff val="-37867"/>
                <a:lumOff val="1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3803005" y="1696015"/>
        <a:ext cx="226433" cy="323889"/>
      </dsp:txXfrm>
    </dsp:sp>
    <dsp:sp modelId="{BE3FB7EA-FB6B-4154-B262-90031B90A0E7}">
      <dsp:nvSpPr>
        <dsp:cNvPr id="0" name=""/>
        <dsp:cNvSpPr/>
      </dsp:nvSpPr>
      <dsp:spPr>
        <a:xfrm>
          <a:off x="2144686" y="71998"/>
          <a:ext cx="3255911" cy="1427557"/>
        </a:xfrm>
        <a:prstGeom prst="ellipse">
          <a:avLst/>
        </a:prstGeom>
        <a:gradFill rotWithShape="0">
          <a:gsLst>
            <a:gs pos="0">
              <a:schemeClr val="accent5">
                <a:hueOff val="1871442"/>
                <a:satOff val="-37867"/>
                <a:lumOff val="1177"/>
                <a:alphaOff val="0"/>
                <a:tint val="96000"/>
                <a:lumMod val="100000"/>
              </a:schemeClr>
            </a:gs>
            <a:gs pos="78000">
              <a:schemeClr val="accent5">
                <a:hueOff val="1871442"/>
                <a:satOff val="-37867"/>
                <a:lumOff val="1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Georgia" pitchFamily="18" charset="0"/>
            </a:rPr>
            <a:t>Познавательное развитие</a:t>
          </a:r>
          <a:endParaRPr lang="ru-RU" sz="1800" b="1" kern="1200" dirty="0">
            <a:solidFill>
              <a:srgbClr val="002060"/>
            </a:solidFill>
            <a:latin typeface="Georgia" pitchFamily="18" charset="0"/>
          </a:endParaRPr>
        </a:p>
      </dsp:txBody>
      <dsp:txXfrm>
        <a:off x="2621503" y="281059"/>
        <a:ext cx="2302277" cy="1009435"/>
      </dsp:txXfrm>
    </dsp:sp>
    <dsp:sp modelId="{82A64424-EB95-4471-A5FE-D1EFAD2E2A16}">
      <dsp:nvSpPr>
        <dsp:cNvPr id="0" name=""/>
        <dsp:cNvSpPr/>
      </dsp:nvSpPr>
      <dsp:spPr>
        <a:xfrm rot="2371385">
          <a:off x="5015927" y="3606809"/>
          <a:ext cx="314584" cy="5398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96000"/>
                <a:lumMod val="100000"/>
              </a:schemeClr>
            </a:gs>
            <a:gs pos="78000">
              <a:schemeClr val="accent5">
                <a:hueOff val="2495256"/>
                <a:satOff val="-50489"/>
                <a:lumOff val="1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026716" y="3684742"/>
        <a:ext cx="220209" cy="323889"/>
      </dsp:txXfrm>
    </dsp:sp>
    <dsp:sp modelId="{6BC5AE55-69AD-40A7-AC11-88B503956F0A}">
      <dsp:nvSpPr>
        <dsp:cNvPr id="0" name=""/>
        <dsp:cNvSpPr/>
      </dsp:nvSpPr>
      <dsp:spPr>
        <a:xfrm>
          <a:off x="4677994" y="3973489"/>
          <a:ext cx="2954853" cy="1427112"/>
        </a:xfrm>
        <a:prstGeom prst="ellipse">
          <a:avLst/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96000"/>
                <a:lumMod val="100000"/>
              </a:schemeClr>
            </a:gs>
            <a:gs pos="78000">
              <a:schemeClr val="accent5">
                <a:hueOff val="2495256"/>
                <a:satOff val="-50489"/>
                <a:lumOff val="1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Georgia" pitchFamily="18" charset="0"/>
            </a:rPr>
            <a:t>Художественно- эстетическое развитие</a:t>
          </a:r>
          <a:endParaRPr lang="ru-RU" sz="1800" b="1" kern="1200" dirty="0">
            <a:solidFill>
              <a:srgbClr val="002060"/>
            </a:solidFill>
            <a:latin typeface="Georgia" pitchFamily="18" charset="0"/>
          </a:endParaRPr>
        </a:p>
      </dsp:txBody>
      <dsp:txXfrm>
        <a:off x="5110722" y="4182485"/>
        <a:ext cx="2089397" cy="1009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69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104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031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549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733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94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02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40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78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056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164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09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6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98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675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1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6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285852" y="285728"/>
            <a:ext cx="67468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ДОШКОЛЬНОЕ  ОБРАЗОВАТЕЛЬНОЕ УЧРЕЖДЕНИЕ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«ДЕТСКИЙ САД № 111»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7" y="1484784"/>
            <a:ext cx="82983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. Конструирование образовательных ситуаций в процессе ознакомления детей раннего возраста с количеством и величиной.</a:t>
            </a:r>
          </a:p>
        </p:txBody>
      </p:sp>
    </p:spTree>
    <p:extLst>
      <p:ext uri="{BB962C8B-B14F-4D97-AF65-F5344CB8AC3E}">
        <p14:creationId xmlns:p14="http://schemas.microsoft.com/office/powerpoint/2010/main" val="138615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165" y="2505670"/>
            <a:ext cx="773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Благодарю</a:t>
            </a:r>
            <a:r>
              <a:rPr lang="ru-RU" sz="54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внимание!</a:t>
            </a:r>
            <a:endParaRPr lang="ru-RU" sz="54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36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72400" y="3326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98541" y="332656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ситуации современная форма взаимодействия с детьми.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воспитанникам осуществить перенос полученных знаний и умений в самостоятельную деятельность и  создает предпосылки для формирования правильного миропонимания, что в свою очередь позволяет обеспечить общую развивающую направленность обучения, связь с умственным, речевым развитием и разнообразными видами деятельности.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rodamtext.com/wp-content/uploads/2016/11/kopirajting-dlya-magazina-igrushek-1170x7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18308"/>
            <a:ext cx="3491880" cy="232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5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141277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с количеством и величиной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образовательных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ситуаций.</a:t>
            </a:r>
          </a:p>
          <a:p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1.Развивать умение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группы однородных предметов .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предметов :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много-один.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3.Учить выделять в предметах параметры величины : большой-маленький и использовать в речи соответствующие термины. 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rebenkoved.ru/wp-content/uploads/2016/12/stackingcu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967321"/>
            <a:ext cx="3045490" cy="264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3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79512" y="609600"/>
            <a:ext cx="8784976" cy="562771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                 </a:t>
            </a:r>
            <a:r>
              <a:rPr lang="ru-RU" sz="1800" dirty="0" smtClean="0">
                <a:solidFill>
                  <a:schemeClr val="tx1"/>
                </a:solidFill>
              </a:rPr>
              <a:t>                   </a:t>
            </a:r>
            <a:r>
              <a:rPr lang="ru-RU" sz="2000" dirty="0" smtClean="0">
                <a:solidFill>
                  <a:schemeClr val="tx1"/>
                </a:solidFill>
              </a:rPr>
              <a:t>Формы методы </a:t>
            </a:r>
            <a:r>
              <a:rPr lang="ru-RU" sz="2000" dirty="0">
                <a:solidFill>
                  <a:schemeClr val="tx1"/>
                </a:solidFill>
              </a:rPr>
              <a:t>работы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Приемы: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а) внесение игрушек,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б) создание игровых ситуаций (сегодня мы будем птичками)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в) </a:t>
            </a:r>
            <a:r>
              <a:rPr lang="ru-RU" sz="2000" dirty="0">
                <a:solidFill>
                  <a:schemeClr val="tx1"/>
                </a:solidFill>
              </a:rPr>
              <a:t>внезапность появления, исчезновение игрушки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Словесные методы и </a:t>
            </a:r>
            <a:r>
              <a:rPr lang="ru-RU" sz="2000" dirty="0" smtClean="0">
                <a:solidFill>
                  <a:schemeClr val="tx1"/>
                </a:solidFill>
              </a:rPr>
              <a:t>приемы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211853" y="28143"/>
            <a:ext cx="9387529" cy="11918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eaLnBrk="0" hangingPunct="0">
              <a:defRPr/>
            </a:pPr>
            <a:r>
              <a:rPr lang="ru-RU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Интеграция образовательных областей ФГОС </a:t>
            </a:r>
            <a:endParaRPr kumimoji="0" lang="ru-RU" sz="3200" b="1" i="1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Georgia" pitchFamily="18" charset="0"/>
              <a:cs typeface="+mn-cs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18849097"/>
              </p:ext>
            </p:extLst>
          </p:nvPr>
        </p:nvGraphicFramePr>
        <p:xfrm>
          <a:off x="755576" y="1124744"/>
          <a:ext cx="763284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9872" y="3429000"/>
            <a:ext cx="29704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Конструирование образовательных ситуаций в процессе ознакомления детей раннего возраста с количеством и величиной.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269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09600"/>
            <a:ext cx="7272808" cy="4547592"/>
          </a:xfrm>
        </p:spPr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и игровые упражнения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Величина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«Найди пару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»,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«Найди такой же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»,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«Спрячь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большой,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спрячь маленький» ,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«Поможем Мишке навести порядок» , «Строим ворота для машин» ,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«Собираем матрешек(пирамидки, формочки ,ведерки)» , «Пойдем по следам»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Игровые ситуации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«Собираем игрушки на прогулку», «Строим башенки», «Прокатим шарики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дорожке», «Хоровод матрешек», «Собираем листочки в вазу» и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т.д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Количество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«Собираем мячики в корзинку», «Сколько матрешек пришло в гости» 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«Разноцветные мячи» , «Сколько больших, сколько маленьких» , «Покажи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один ,покажи много» , «покажи много, покажи мало» , «Сколько спряталось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игрушек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»</a:t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187974"/>
            <a:ext cx="3744416" cy="25478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87974"/>
            <a:ext cx="3863510" cy="255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77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9"/>
            <a:ext cx="3816424" cy="29523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2658"/>
            <a:ext cx="4104456" cy="29523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410452"/>
            <a:ext cx="4104456" cy="32555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10452"/>
            <a:ext cx="3816424" cy="325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3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331640" y="160618"/>
            <a:ext cx="69127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Консультации для родителей: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«Как играть с ребенком.»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«Какие умные игрушки нужны вашему ребенку»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«Как завлечь ребенка заниматься дома»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клуб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Интеллектуальное развитие детей раннего возраста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игрушки нужны детям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836712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Вывод 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Конструирование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образовательных ситуаций позволяет расширить содержание  работы с детьми третьего года жизни и повысить их интерес к математическим играм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1519</TotalTime>
  <Words>236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Georgia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                                    Формы методы работы Приемы:  а) внесение игрушек, б) создание игровых ситуаций (сегодня мы будем птичками) в) внезапность появления, исчезновение игрушки Словесные методы и приемы  </vt:lpstr>
      <vt:lpstr>Презентация PowerPoint</vt:lpstr>
      <vt:lpstr>Дидактические игры и игровые упражнения                                          Величина «Найди пару», «Найди такой же», «Спрячь большой, спрячь маленький» , «Поможем Мишке навести порядок» , «Строим ворота для машин» , «Собираем матрешек(пирамидки, формочки ,ведерки)» , «Пойдем по следам» Игровые ситуации «Собираем игрушки на прогулку», «Строим башенки», «Прокатим шарики по дорожке», «Хоровод матрешек», «Собираем листочки в вазу» и т.д                                            Количество «Собираем мячики в корзинку», «Сколько матрешек пришло в гости»  «Разноцветные мячи» , «Сколько больших, сколько маленьких» , «Покажи один ,покажи много» , «покажи много, покажи мало» , «Сколько спряталось игрушек»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Полушкина Екатерина Ивановна Воспитатель МБДОУ «Детский сад № 111», стаж работы - лет Профессиональное кредо:</dc:title>
  <dc:creator>home</dc:creator>
  <cp:lastModifiedBy>Aser-pc</cp:lastModifiedBy>
  <cp:revision>150</cp:revision>
  <dcterms:created xsi:type="dcterms:W3CDTF">2016-02-23T19:21:26Z</dcterms:created>
  <dcterms:modified xsi:type="dcterms:W3CDTF">2019-12-03T12:00:53Z</dcterms:modified>
</cp:coreProperties>
</file>