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1" r:id="rId4"/>
    <p:sldId id="269" r:id="rId5"/>
    <p:sldId id="258" r:id="rId6"/>
    <p:sldId id="259" r:id="rId7"/>
    <p:sldId id="261" r:id="rId8"/>
    <p:sldId id="262" r:id="rId9"/>
    <p:sldId id="263" r:id="rId10"/>
    <p:sldId id="264" r:id="rId11"/>
    <p:sldId id="260" r:id="rId12"/>
    <p:sldId id="266" r:id="rId13"/>
    <p:sldId id="272" r:id="rId14"/>
    <p:sldId id="267" r:id="rId15"/>
    <p:sldId id="268" r:id="rId16"/>
    <p:sldId id="273" r:id="rId17"/>
    <p:sldId id="27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2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/>
                </a:solidFill>
              </a:rPr>
              <a:t>Планирование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3886200"/>
            <a:ext cx="6048672" cy="1752600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Выполнила учитель-дефектолог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Яковлева Л.Р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Список покупок продуктов</a:t>
            </a:r>
            <a:endParaRPr lang="ru-RU" b="1" dirty="0"/>
          </a:p>
        </p:txBody>
      </p:sp>
      <p:pic>
        <p:nvPicPr>
          <p:cNvPr id="4" name="Содержимое 3" descr="68f1d1cfa4b5722b4d52ac265c49a6f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681956"/>
            <a:ext cx="6096000" cy="436245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1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352927" cy="5793507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покупок необходим для того, чтобы  в семье  тратилась определенная сумма.</a:t>
            </a:r>
            <a:endParaRPr lang="ru-RU" dirty="0"/>
          </a:p>
        </p:txBody>
      </p:sp>
      <p:pic>
        <p:nvPicPr>
          <p:cNvPr id="4" name="Содержимое 3" descr="1-5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00364" y="2564904"/>
            <a:ext cx="7543272" cy="3888432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_9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80919" cy="5865515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Составляем список продуктов на неделю</a:t>
            </a:r>
            <a:endParaRPr lang="ru-RU" dirty="0"/>
          </a:p>
        </p:txBody>
      </p:sp>
      <p:pic>
        <p:nvPicPr>
          <p:cNvPr id="4" name="Содержимое 3" descr="500_F_74607473_QzPixK37XTLIdfguYyBPK9mK9OltTz3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060848"/>
            <a:ext cx="8208912" cy="4464496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Список необходимых товаров для себя и членов семьи.</a:t>
            </a:r>
            <a:endParaRPr lang="ru-RU" dirty="0"/>
          </a:p>
        </p:txBody>
      </p:sp>
      <p:pic>
        <p:nvPicPr>
          <p:cNvPr id="4" name="Содержимое 3" descr="stati-rashodov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484784"/>
            <a:ext cx="8352928" cy="4641379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lide-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8208911" cy="6369571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78498"/>
          </a:xfrm>
        </p:spPr>
        <p:txBody>
          <a:bodyPr/>
          <a:lstStyle/>
          <a:p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2792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332656"/>
            <a:ext cx="8352927" cy="579350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_user_file_563797345ea5a_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08911" cy="579350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404664"/>
            <a:ext cx="8280919" cy="5721499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Для того чтобы планировать  семейный бюджет нужно составить план расходов для всей семьи.</a:t>
            </a:r>
            <a:endParaRPr lang="ru-RU" dirty="0"/>
          </a:p>
        </p:txBody>
      </p:sp>
      <p:pic>
        <p:nvPicPr>
          <p:cNvPr id="8" name="Содержимое 7" descr="oblozh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2636912"/>
            <a:ext cx="7776864" cy="396044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dcd721dc24133685c51aa0ff59f7e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8280919" cy="572149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332656"/>
            <a:ext cx="8496944" cy="56736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02d00bc622af09ddc10d4bb5b51c9e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80919" cy="579350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8415809_av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260648"/>
            <a:ext cx="7620000" cy="612067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54</Words>
  <Application>Microsoft Office PowerPoint</Application>
  <PresentationFormat>Экран (4:3)</PresentationFormat>
  <Paragraphs>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Планирование</vt:lpstr>
      <vt:lpstr>Слайд 2</vt:lpstr>
      <vt:lpstr>Слайд 3</vt:lpstr>
      <vt:lpstr>Слайд 4</vt:lpstr>
      <vt:lpstr>Для того чтобы планировать  семейный бюджет нужно составить план расходов для всей семьи.</vt:lpstr>
      <vt:lpstr>Слайд 6</vt:lpstr>
      <vt:lpstr>Слайд 7</vt:lpstr>
      <vt:lpstr>Слайд 8</vt:lpstr>
      <vt:lpstr>Слайд 9</vt:lpstr>
      <vt:lpstr>Список покупок продуктов</vt:lpstr>
      <vt:lpstr>Слайд 11</vt:lpstr>
      <vt:lpstr>Список покупок необходим для того, чтобы  в семье  тратилась определенная сумма.</vt:lpstr>
      <vt:lpstr>Слайд 13</vt:lpstr>
      <vt:lpstr>Составляем список продуктов на неделю</vt:lpstr>
      <vt:lpstr>Список необходимых товаров для себя и членов семьи.</vt:lpstr>
      <vt:lpstr>Слайд 16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Планирование</dc:title>
  <dc:creator>LR</dc:creator>
  <cp:lastModifiedBy>Владелец</cp:lastModifiedBy>
  <cp:revision>9</cp:revision>
  <dcterms:created xsi:type="dcterms:W3CDTF">2018-11-08T08:58:43Z</dcterms:created>
  <dcterms:modified xsi:type="dcterms:W3CDTF">2019-12-30T06:09:01Z</dcterms:modified>
</cp:coreProperties>
</file>