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0"/>
  </p:notesMasterIdLst>
  <p:sldIdLst>
    <p:sldId id="256" r:id="rId2"/>
    <p:sldId id="264" r:id="rId3"/>
    <p:sldId id="263" r:id="rId4"/>
    <p:sldId id="269" r:id="rId5"/>
    <p:sldId id="268" r:id="rId6"/>
    <p:sldId id="266" r:id="rId7"/>
    <p:sldId id="265" r:id="rId8"/>
    <p:sldId id="270" r:id="rId9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BF73"/>
    <a:srgbClr val="80A729"/>
    <a:srgbClr val="0033CC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CE94428-9477-4639-BD63-298769FB6CD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8659EBA9-3AD3-4CD7-9BF7-9607D231B38D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1BCBB1-14A1-4C47-96EA-28FA5B485AAA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395C7-5B95-42F1-B7CF-B238E174560F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DEA8024B-8B15-4309-AA91-F6C256F9613E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DB25885A-513B-4DB1-9F9F-8E05AF9B06AC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8AED8-6128-426D-A47B-6AE8163BE32D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5334F-1B0D-41FE-965D-CB3B9C641612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7C9049A-24DC-4268-B1B0-D4683466804B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E87AA3-D5C6-4CA3-AB9F-5CB815797C4F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2D090CA8-1380-4BC7-A41F-92FCF12143F7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AC321A3-921A-4A43-9D29-E5C15AD3C784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A5B3D0A-4121-444F-A407-9724A81E5D26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med">
    <p:dissolve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404664"/>
            <a:ext cx="6696744" cy="273630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теме: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«Как мы заботимся </a:t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комнатных растениях»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3563888" y="4869160"/>
            <a:ext cx="5256584" cy="1584176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Ревина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Надежда Владимировна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высшей квалификационной категории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на деревне у бобиновых\Фото ОСЕНЬ 2016\sgtgU8wCtV4.jpg"/>
          <p:cNvPicPr/>
          <p:nvPr/>
        </p:nvPicPr>
        <p:blipFill>
          <a:blip r:embed="rId3" cstate="print"/>
          <a:srcRect l="24406" t="68282" r="51188" b="4663"/>
          <a:stretch>
            <a:fillRect/>
          </a:stretch>
        </p:blipFill>
        <p:spPr bwMode="auto">
          <a:xfrm>
            <a:off x="179512" y="620688"/>
            <a:ext cx="237626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Картинки по запросу картинка для детей комнатное растение  ванька мокрый в горшке завя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76672"/>
            <a:ext cx="3244288" cy="4320480"/>
          </a:xfrm>
          <a:prstGeom prst="rect">
            <a:avLst/>
          </a:prstGeom>
          <a:noFill/>
        </p:spPr>
      </p:pic>
      <p:pic>
        <p:nvPicPr>
          <p:cNvPr id="4" name="Picture 6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3354" y="4005064"/>
            <a:ext cx="2657933" cy="22322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4392488" cy="5856651"/>
          </a:xfrm>
          <a:prstGeom prst="rect">
            <a:avLst/>
          </a:prstGeom>
          <a:noFill/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124744"/>
            <a:ext cx="3504764" cy="43204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8042" t="20106"/>
          <a:stretch>
            <a:fillRect/>
          </a:stretch>
        </p:blipFill>
        <p:spPr bwMode="auto">
          <a:xfrm>
            <a:off x="395536" y="764704"/>
            <a:ext cx="8177584" cy="53285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8457665" cy="6552728"/>
          </a:xfrm>
          <a:prstGeom prst="rect">
            <a:avLst/>
          </a:prstGeom>
          <a:noFill/>
        </p:spPr>
      </p:pic>
      <p:sp>
        <p:nvSpPr>
          <p:cNvPr id="6" name="Блок-схема: процесс 5"/>
          <p:cNvSpPr/>
          <p:nvPr/>
        </p:nvSpPr>
        <p:spPr>
          <a:xfrm>
            <a:off x="611560" y="404664"/>
            <a:ext cx="2736304" cy="280831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6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l="68039" t="3799" r="1721" b="58212"/>
          <a:stretch>
            <a:fillRect/>
          </a:stretch>
        </p:blipFill>
        <p:spPr bwMode="auto">
          <a:xfrm>
            <a:off x="755576" y="836712"/>
            <a:ext cx="2419469" cy="2016224"/>
          </a:xfrm>
          <a:prstGeom prst="rect">
            <a:avLst/>
          </a:prstGeom>
          <a:noFill/>
        </p:spPr>
      </p:pic>
      <p:pic>
        <p:nvPicPr>
          <p:cNvPr id="10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l="68039" t="60783" r="1721" b="8826"/>
          <a:stretch>
            <a:fillRect/>
          </a:stretch>
        </p:blipFill>
        <p:spPr bwMode="auto">
          <a:xfrm>
            <a:off x="3131840" y="2924944"/>
            <a:ext cx="2268251" cy="15121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280920" cy="6196890"/>
          </a:xfrm>
          <a:prstGeom prst="rect">
            <a:avLst/>
          </a:prstGeom>
          <a:noFill/>
        </p:spPr>
      </p:pic>
      <p:sp>
        <p:nvSpPr>
          <p:cNvPr id="4" name="Блок-схема: процесс 3"/>
          <p:cNvSpPr/>
          <p:nvPr/>
        </p:nvSpPr>
        <p:spPr>
          <a:xfrm>
            <a:off x="827584" y="764704"/>
            <a:ext cx="7344816" cy="576064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и по запросу картинка для детей комнатное растение  ванька мокрый в горшке завя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39"/>
            <a:ext cx="4824536" cy="6424927"/>
          </a:xfrm>
          <a:prstGeom prst="rect">
            <a:avLst/>
          </a:prstGeom>
          <a:noFill/>
        </p:spPr>
      </p:pic>
      <p:pic>
        <p:nvPicPr>
          <p:cNvPr id="4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564904"/>
            <a:ext cx="2915152" cy="2448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на деревне у бобиновых\Фото ОСЕНЬ 2016\sgtgU8wCtV4.jpg"/>
          <p:cNvPicPr/>
          <p:nvPr/>
        </p:nvPicPr>
        <p:blipFill>
          <a:blip r:embed="rId3" cstate="print"/>
          <a:srcRect l="24406" t="68282" r="51188" b="4663"/>
          <a:stretch>
            <a:fillRect/>
          </a:stretch>
        </p:blipFill>
        <p:spPr bwMode="auto">
          <a:xfrm>
            <a:off x="323528" y="620688"/>
            <a:ext cx="237626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Картинки по запросу картинка для детей комнатное растение  ванька мокрый в горшке завя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1772816"/>
            <a:ext cx="3024336" cy="4027566"/>
          </a:xfrm>
          <a:prstGeom prst="rect">
            <a:avLst/>
          </a:prstGeom>
          <a:noFill/>
        </p:spPr>
      </p:pic>
      <p:pic>
        <p:nvPicPr>
          <p:cNvPr id="4" name="Picture 6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132856"/>
            <a:ext cx="2520280" cy="21166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601</TotalTime>
  <Words>10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Презентация  по теме: «Как мы заботимся  о комнатных растениях»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проект «Весна»</dc:title>
  <dc:creator>Ермолаев</dc:creator>
  <cp:lastModifiedBy>RePack by Diakov</cp:lastModifiedBy>
  <cp:revision>76</cp:revision>
  <dcterms:created xsi:type="dcterms:W3CDTF">2009-03-18T10:11:32Z</dcterms:created>
  <dcterms:modified xsi:type="dcterms:W3CDTF">2019-12-10T20:31:20Z</dcterms:modified>
</cp:coreProperties>
</file>