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9"/>
  </p:notesMasterIdLst>
  <p:sldIdLst>
    <p:sldId id="256" r:id="rId2"/>
    <p:sldId id="271" r:id="rId3"/>
    <p:sldId id="272" r:id="rId4"/>
    <p:sldId id="273" r:id="rId5"/>
    <p:sldId id="274" r:id="rId6"/>
    <p:sldId id="275" r:id="rId7"/>
    <p:sldId id="278" r:id="rId8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PMingLiU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3BF73"/>
    <a:srgbClr val="80A729"/>
    <a:srgbClr val="0033CC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CE94428-9477-4639-BD63-298769FB6CD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PMingLiU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8659EBA9-3AD3-4CD7-9BF7-9607D231B38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BCBB1-14A1-4C47-96EA-28FA5B485AAA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395C7-5B95-42F1-B7CF-B238E174560F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DEA8024B-8B15-4309-AA91-F6C256F9613E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DB25885A-513B-4DB1-9F9F-8E05AF9B06AC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C8AED8-6128-426D-A47B-6AE8163BE32D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C5334F-1B0D-41FE-965D-CB3B9C641612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E7C9049A-24DC-4268-B1B0-D4683466804B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zh-TW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E87AA3-D5C6-4CA3-AB9F-5CB815797C4F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2D090CA8-1380-4BC7-A41F-92FCF12143F7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AC321A3-921A-4A43-9D29-E5C15AD3C784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en-US" altLang="zh-TW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FA5B3D0A-4121-444F-A407-9724A81E5D26}" type="slidenum">
              <a:rPr lang="en-US" altLang="zh-TW" smtClean="0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404664"/>
            <a:ext cx="6696744" cy="273630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 теме: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«Предметный мир»</a:t>
            </a:r>
            <a:endParaRPr lang="ru-RU" sz="40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3563888" y="4869160"/>
            <a:ext cx="5256584" cy="1584176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Выполнила: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Ревина</a:t>
            </a:r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Надежда Владимировна</a:t>
            </a:r>
          </a:p>
          <a:p>
            <a:pPr algn="r"/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воспитатель высшей квалификационной категории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43204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а знак вопрос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76672"/>
            <a:ext cx="158417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Картинки по запросу картинка весёлый смайлик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2276872"/>
            <a:ext cx="2232248" cy="295010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а с изображением картина снежинка"/>
          <p:cNvPicPr/>
          <p:nvPr/>
        </p:nvPicPr>
        <p:blipFill>
          <a:blip r:embed="rId3" cstate="print"/>
          <a:srcRect b="33820"/>
          <a:stretch>
            <a:fillRect/>
          </a:stretch>
        </p:blipFill>
        <p:spPr bwMode="auto">
          <a:xfrm>
            <a:off x="2771800" y="1844824"/>
            <a:ext cx="3130277" cy="2376264"/>
          </a:xfrm>
          <a:prstGeom prst="rect">
            <a:avLst/>
          </a:prstGeom>
          <a:ln w="88900" cap="sq" cmpd="thickThin">
            <a:solidFill>
              <a:srgbClr val="7030A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3" name="Рисунок 2" descr="Картинки по запросу картинка с изображением  краски для рисовани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2085975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Картинки по запросу картинка с изображением непроливайка для рисования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404664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а с изображением кисточки для рисования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5445224"/>
            <a:ext cx="2304256" cy="1162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Похожее изображение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5013176"/>
            <a:ext cx="1728191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а с изображением карандаши для рисования"/>
          <p:cNvPicPr/>
          <p:nvPr/>
        </p:nvPicPr>
        <p:blipFill>
          <a:blip r:embed="rId8" cstate="print"/>
          <a:srcRect l="17866" r="38542" b="7829"/>
          <a:stretch>
            <a:fillRect/>
          </a:stretch>
        </p:blipFill>
        <p:spPr bwMode="auto">
          <a:xfrm>
            <a:off x="251520" y="1916832"/>
            <a:ext cx="15906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а с изображением листы бумаги для рисования"/>
          <p:cNvPicPr/>
          <p:nvPr/>
        </p:nvPicPr>
        <p:blipFill>
          <a:blip r:embed="rId9" cstate="print"/>
          <a:srcRect l="3971" t="6498" r="5776" b="4693"/>
          <a:stretch>
            <a:fillRect/>
          </a:stretch>
        </p:blipFill>
        <p:spPr bwMode="auto">
          <a:xfrm>
            <a:off x="6300192" y="2276872"/>
            <a:ext cx="238125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Похожее изображение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450912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картинка с изображением лейка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116632"/>
            <a:ext cx="1872208" cy="1474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1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" dur="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100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3" presetClass="emph" presetSubtype="0" fill="remove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5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6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9" dur="10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4000"/>
                            </p:stCondLst>
                            <p:childTnLst>
                              <p:par>
                                <p:cTn id="4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а с изображением играющих в машинки дете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2060848"/>
            <a:ext cx="324036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2160240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4365104"/>
            <a:ext cx="2409825" cy="240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охожее изображение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332656"/>
            <a:ext cx="1864618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а с изображением коляски для куклы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4365104"/>
            <a:ext cx="2520280" cy="240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Похожее изображение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188640"/>
            <a:ext cx="2971800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Похожее изображение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75856" y="4437112"/>
            <a:ext cx="21431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а с изображением кормушка"/>
          <p:cNvPicPr/>
          <p:nvPr/>
        </p:nvPicPr>
        <p:blipFill>
          <a:blip r:embed="rId10" cstate="print"/>
          <a:srcRect b="7554"/>
          <a:stretch>
            <a:fillRect/>
          </a:stretch>
        </p:blipFill>
        <p:spPr bwMode="auto">
          <a:xfrm>
            <a:off x="323528" y="2348880"/>
            <a:ext cx="1876425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ртинки по запросу картинка с изображением подлезание под дугой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844824"/>
            <a:ext cx="3600400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88640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204864"/>
            <a:ext cx="1409700" cy="14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а с изображением спортивного инвентаря скакалка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116632"/>
            <a:ext cx="1704975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Картинки по запросу картинка с изображением спортивного инвентаря обруч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4869160"/>
            <a:ext cx="201930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и по запросу картинка с изображением спортивного инвентаря гимнастическая скамейка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736" y="4509120"/>
            <a:ext cx="338437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Картинки по запросу картинка с изображением спортивного инвентаря гантели"/>
          <p:cNvPicPr/>
          <p:nvPr/>
        </p:nvPicPr>
        <p:blipFill>
          <a:blip r:embed="rId9" cstate="print"/>
          <a:srcRect l="14336" t="16433" r="18182" b="32867"/>
          <a:stretch>
            <a:fillRect/>
          </a:stretch>
        </p:blipFill>
        <p:spPr bwMode="auto">
          <a:xfrm>
            <a:off x="395536" y="4149080"/>
            <a:ext cx="1838325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Картинки по запросу картинка с изображением спортивного инвентаря дуги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8224" y="2132856"/>
            <a:ext cx="197167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Картинки по запросу картинка с изображением спортивного инвентаря мяч"/>
          <p:cNvPicPr/>
          <p:nvPr/>
        </p:nvPicPr>
        <p:blipFill>
          <a:blip r:embed="rId11" cstate="print"/>
          <a:srcRect l="9734" t="10177" r="11947" b="55752"/>
          <a:stretch>
            <a:fillRect/>
          </a:stretch>
        </p:blipFill>
        <p:spPr bwMode="auto">
          <a:xfrm>
            <a:off x="4788024" y="404664"/>
            <a:ext cx="168592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картинка с изображением цветок в горшке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627784" y="188640"/>
            <a:ext cx="172819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Картинки по запросу картинка с изображением лопата"/>
          <p:cNvPicPr/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148064" y="5229200"/>
            <a:ext cx="1440160" cy="1402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100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4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6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3" cstate="print"/>
          <a:srcRect r="32884" b="62451"/>
          <a:stretch>
            <a:fillRect/>
          </a:stretch>
        </p:blipFill>
        <p:spPr bwMode="auto">
          <a:xfrm>
            <a:off x="1331640" y="260648"/>
            <a:ext cx="676875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Похожее изображение"/>
          <p:cNvPicPr/>
          <p:nvPr/>
        </p:nvPicPr>
        <p:blipFill>
          <a:blip r:embed="rId3" cstate="print"/>
          <a:srcRect t="51383" r="33154" b="11858"/>
          <a:stretch>
            <a:fillRect/>
          </a:stretch>
        </p:blipFill>
        <p:spPr bwMode="auto">
          <a:xfrm>
            <a:off x="1331640" y="2708920"/>
            <a:ext cx="6840760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Похожее изображение"/>
          <p:cNvPicPr/>
          <p:nvPr/>
        </p:nvPicPr>
        <p:blipFill>
          <a:blip r:embed="rId3" cstate="print"/>
          <a:srcRect l="66038" t="49802" b="11067"/>
          <a:stretch>
            <a:fillRect/>
          </a:stretch>
        </p:blipFill>
        <p:spPr bwMode="auto">
          <a:xfrm>
            <a:off x="6732240" y="4725144"/>
            <a:ext cx="187220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ртинки по запросу картинка знак вопроса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268760"/>
            <a:ext cx="108012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60648"/>
            <a:ext cx="43204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2492896"/>
            <a:ext cx="2520280" cy="211664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649</TotalTime>
  <Words>10</Words>
  <Application>Microsoft Office PowerPoint</Application>
  <PresentationFormat>Экран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 по теме: «Предметный мир»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 проект «Весна»</dc:title>
  <dc:creator>Ермолаев</dc:creator>
  <cp:lastModifiedBy>RePack by Diakov</cp:lastModifiedBy>
  <cp:revision>85</cp:revision>
  <dcterms:created xsi:type="dcterms:W3CDTF">2009-03-18T10:11:32Z</dcterms:created>
  <dcterms:modified xsi:type="dcterms:W3CDTF">2019-12-30T20:39:46Z</dcterms:modified>
</cp:coreProperties>
</file>