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1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C9BAF64-1BE8-44FE-B0F5-9DD35E5F470F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8A3FB07-5FB4-4D8E-956D-BCDFB12337F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BAF64-1BE8-44FE-B0F5-9DD35E5F470F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FB07-5FB4-4D8E-956D-BCDFB1233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BAF64-1BE8-44FE-B0F5-9DD35E5F470F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FB07-5FB4-4D8E-956D-BCDFB1233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C9BAF64-1BE8-44FE-B0F5-9DD35E5F470F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A3FB07-5FB4-4D8E-956D-BCDFB12337F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C9BAF64-1BE8-44FE-B0F5-9DD35E5F470F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8A3FB07-5FB4-4D8E-956D-BCDFB12337F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BAF64-1BE8-44FE-B0F5-9DD35E5F470F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FB07-5FB4-4D8E-956D-BCDFB12337F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BAF64-1BE8-44FE-B0F5-9DD35E5F470F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FB07-5FB4-4D8E-956D-BCDFB12337F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9BAF64-1BE8-44FE-B0F5-9DD35E5F470F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A3FB07-5FB4-4D8E-956D-BCDFB12337F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BAF64-1BE8-44FE-B0F5-9DD35E5F470F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3FB07-5FB4-4D8E-956D-BCDFB12337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C9BAF64-1BE8-44FE-B0F5-9DD35E5F470F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8A3FB07-5FB4-4D8E-956D-BCDFB12337F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C9BAF64-1BE8-44FE-B0F5-9DD35E5F470F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8A3FB07-5FB4-4D8E-956D-BCDFB12337F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C9BAF64-1BE8-44FE-B0F5-9DD35E5F470F}" type="datetimeFigureOut">
              <a:rPr lang="ru-RU" smtClean="0"/>
              <a:t>30.12.2019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8A3FB07-5FB4-4D8E-956D-BCDFB12337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специализированной группы среднего дошкольного возраста «Радуга» Храмцова С.В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764704"/>
            <a:ext cx="8458200" cy="2232248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 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«Детский сад комбинированного вида № 103»                                     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Заводского района  г. Саратова</a:t>
            </a:r>
            <a:b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                                                   </a:t>
            </a:r>
          </a:p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Давайте поиграем»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609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4042792" cy="5839544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Игра «Величина предметов»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 закрепить умение группировать предметы, располагая их в возрастающем или убывающем порядке, развивать умение сравнивать три предмета по величине.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4008" y="332656"/>
            <a:ext cx="4032448" cy="5839544"/>
          </a:xfrm>
        </p:spPr>
        <p:txBody>
          <a:bodyPr>
            <a:norm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Игра «Посчитай и сравни»</a:t>
            </a:r>
          </a:p>
          <a:p>
            <a:pPr marL="0" indent="0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Цель: продолжать учить считать в пределах 5, соотнося число с элементами множества, самостоятельно обозначать итоговое число.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759" b="21560"/>
          <a:stretch/>
        </p:blipFill>
        <p:spPr>
          <a:xfrm>
            <a:off x="4932040" y="3047996"/>
            <a:ext cx="3384376" cy="20781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34" t="7835" r="5286"/>
          <a:stretch/>
        </p:blipFill>
        <p:spPr>
          <a:xfrm>
            <a:off x="755576" y="2708920"/>
            <a:ext cx="3096344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0304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270248" y="476672"/>
            <a:ext cx="4262192" cy="5695528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Игра «Цифры и счет»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Цель: закрепить знание цифр, закрепить умение соотносить цифры с количеством предметов, развивать мышление внимание, речь, мелкую моторику.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90"/>
          <a:stretch/>
        </p:blipFill>
        <p:spPr>
          <a:xfrm>
            <a:off x="4978005" y="3068960"/>
            <a:ext cx="2736304" cy="2736304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3898776" cy="5695528"/>
          </a:xfrm>
        </p:spPr>
        <p:txBody>
          <a:bodyPr>
            <a:normAutofit fontScale="92500"/>
          </a:bodyPr>
          <a:lstStyle/>
          <a:p>
            <a:r>
              <a:rPr lang="ru-RU" b="1" dirty="0"/>
              <a:t>«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какой руке игрушка?»</a:t>
            </a:r>
          </a:p>
          <a:p>
            <a:pPr marL="0" indent="0">
              <a:buNone/>
            </a:pP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Закрепить умение ориентироваться 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«на самом себе»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знать части тела, различать правую и левую руку</a:t>
            </a:r>
          </a:p>
          <a:p>
            <a:pPr marL="0" indent="0">
              <a:buNone/>
            </a:pP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Игрушки лежат перед детьми на столе. По сигналу воспитателя «раз, два, три левой </a:t>
            </a:r>
            <a:r>
              <a:rPr lang="ru-RU" sz="2200" i="1" dirty="0">
                <a:latin typeface="Times New Roman" pitchFamily="18" charset="0"/>
                <a:cs typeface="Times New Roman" pitchFamily="18" charset="0"/>
              </a:rPr>
              <a:t>(правой)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 рукой бери!» Ребенок должен взять игрушку в правую или левую руку. Потом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воспитатель должен взять игрушку в правую или левую руку. Можно допустить ошибку, чтобы дети ее исправили</a:t>
            </a:r>
            <a:r>
              <a:rPr lang="ru-RU" sz="2200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8652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548680"/>
            <a:ext cx="3657600" cy="562352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 «Домики из бусинок»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упражнение в определении состава числа, развитие сообразительности, внимания, побуждать детей находить разные варианты при составлении одного числа из двух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270248" y="548680"/>
            <a:ext cx="3657600" cy="562352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«Части суток»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закрепить знание времени суток.</a:t>
            </a:r>
          </a:p>
          <a:p>
            <a:pPr marL="0" indent="0">
              <a:buNone/>
            </a:pPr>
            <a:r>
              <a:rPr lang="ru-RU" sz="2000" u="sng" dirty="0">
                <a:latin typeface="Times New Roman" pitchFamily="18" charset="0"/>
                <a:cs typeface="Times New Roman" pitchFamily="18" charset="0"/>
              </a:rPr>
              <a:t>Ход игры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Взрослый раскладывает на столе 4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картинки, каждая соответствует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одной части суток, читает стихотворение о каждой части суток, а ребенок выбирает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нужную картинку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ставит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нее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игрушку</a:t>
            </a:r>
            <a:r>
              <a:rPr lang="ru-RU" dirty="0"/>
              <a:t>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6" r="4546"/>
          <a:stretch/>
        </p:blipFill>
        <p:spPr>
          <a:xfrm>
            <a:off x="467544" y="3638478"/>
            <a:ext cx="3168352" cy="2676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07345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3657600" cy="5767536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Дидактическая игра «Шарфики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Закрепление понятий «длинный - короткий»,  названий основных цветов, формирование умения различать предметы по длине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270248" y="260648"/>
            <a:ext cx="4262192" cy="5911552"/>
          </a:xfrm>
        </p:spPr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Дидактическая игра «Фигурки по схемам»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Счетные палочки.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Цель: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Развитие  навыков математического счета, логического  мышления, мелкой моторики рук; формирование умения выкладывать из счетных палочек предметы по образцу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2276872"/>
            <a:ext cx="3312368" cy="41764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210"/>
          <a:stretch/>
        </p:blipFill>
        <p:spPr>
          <a:xfrm>
            <a:off x="467544" y="3003057"/>
            <a:ext cx="3787701" cy="2724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29332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340768"/>
            <a:ext cx="5832648" cy="720080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2420888"/>
            <a:ext cx="4685506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2973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Проект                                               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Давайте поиграем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Вид проекта: краткосрочный, групповой, познавательно-игровой.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Участники проекта: воспитанники средней группы, воспитатель, родители.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Срок реализации: 25.11.2019 – 24.12.2019г.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Непременным условием развития математических представлений детей является обогащённая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развивающая предметно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– пространственная среда. Это, прежде всего, наличие интересных развивающих игр, разнообразных игровых материалов, занимательный математический материал. Основная цель использования занимательного материала – формирование представлений и закрепление уже имеющихся знаний. При этом непременном условии является применение воспитателем игр и упражнений для активного проявления познавательной самостоятельности у детей (стремление и умение познавать, осуществлять результативные мыслительные операции). Занимательные по содержанию, направленные на развитие внимания, памяти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, логического мышления,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воображения, эти материалы стимулируют проявления детьми познавательного интереса. Естественно, что успех может быть обеспечен при условии личностно ориентированного взаимодействия ребёнка со взрослым и другими детьми.</a:t>
            </a:r>
          </a:p>
          <a:p>
            <a:pPr marL="0" indent="0"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Особое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внимание следует уделить эмоциональному комфорту ребёнка в процессе познавательной деятельности. Р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азвитию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познавательного интереса к математике способствует организация обучения, при которой ребёнок вовлекается в процесс самостоятельного поиска и открытия новых знаний, решает задачи проблемного характера в ходе работы с занимательным материалом.</a:t>
            </a:r>
          </a:p>
          <a:p>
            <a:endParaRPr lang="ru-RU" sz="17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5103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404664"/>
            <a:ext cx="7920880" cy="604867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формирование элементарных математических представлений у детей посредством использования занимательного материала с математическим содержанием в различных видах деятельности.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Развивать интерес к математике в дошкольном возрасте.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Способствовать развитию мыслительных операций (анализ,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сравнение,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логическое мышление;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Способствовать стремлению к достижению положительного результата, настойчивости и находчивости;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Формирование базисных математических представлений, речевых умений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Методы и формы работы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проведение дидактических игр и занимательных игровых упражнений, подвижных игр, чтение художественной литературы, взаимодействие с родителями.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Ожидаемый результат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повышение уровня математических представлений у воспитанников, появиться интерес к занимательным играм. Воспитанники должны научиться самостоятельно находить способы решения задач, стремиться к достижению поставленной цели, учиться переносить усвоенный опыт в новые ситуации.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9260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 реализации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b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«Умные карточки»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3826768" cy="5119464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1. «Учим </a:t>
            </a:r>
            <a:r>
              <a:rPr lang="ru-RU" b="1" dirty="0"/>
              <a:t>цифры»</a:t>
            </a:r>
          </a:p>
          <a:p>
            <a:r>
              <a:rPr lang="ru-RU" sz="1600" dirty="0"/>
              <a:t>Задачи: закрепить умение соотносить количество предметов с цифрой, правильно отвечать на вопрос «Сколько?»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270248" y="1124744"/>
            <a:ext cx="4118176" cy="504745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2. «Отвечаем на вопросы»</a:t>
            </a:r>
          </a:p>
          <a:p>
            <a:r>
              <a:rPr lang="ru-RU" sz="1600" dirty="0" smtClean="0"/>
              <a:t>Задачи: закреплять навыки счета, развивать логическое мышление, внимание, речь.</a:t>
            </a:r>
          </a:p>
          <a:p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9" t="730" r="-339" b="-730"/>
          <a:stretch/>
        </p:blipFill>
        <p:spPr>
          <a:xfrm>
            <a:off x="2555776" y="3068960"/>
            <a:ext cx="4142786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084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620688"/>
            <a:ext cx="3657600" cy="555151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3. Подвижная игра «Кто знает, пусть дальше считает»</a:t>
            </a:r>
          </a:p>
          <a:p>
            <a:r>
              <a:rPr lang="ru-RU" dirty="0" smtClean="0"/>
              <a:t>Цель </a:t>
            </a:r>
            <a:r>
              <a:rPr lang="ru-RU" dirty="0"/>
              <a:t>игры. Закрепить у детей знание порядкового счета в пределах 5</a:t>
            </a:r>
            <a:r>
              <a:rPr lang="ru-RU" dirty="0" smtClean="0"/>
              <a:t>, </a:t>
            </a:r>
            <a:r>
              <a:rPr lang="ru-RU" dirty="0"/>
              <a:t>развивать быстроту мышления, слу­ховое внимание.</a:t>
            </a:r>
          </a:p>
          <a:p>
            <a:r>
              <a:rPr lang="ru-RU" dirty="0"/>
              <a:t>Ход игры. Дети становятся в круг. В руках у воспи­тателя мяч. Он говорит: «Дети, сейчас мы поиграем в игру «Кто знает, пусть дальше считает». Я буду называть число, а вы будете считать дальше до </a:t>
            </a:r>
            <a:r>
              <a:rPr lang="ru-RU" dirty="0" smtClean="0"/>
              <a:t>пяти. 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270248" y="620688"/>
            <a:ext cx="4190184" cy="5551512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b="1" dirty="0" smtClean="0"/>
              <a:t>4. Математические загадки в стихах.</a:t>
            </a:r>
          </a:p>
          <a:p>
            <a:pPr marL="0" indent="0">
              <a:buNone/>
            </a:pPr>
            <a:r>
              <a:rPr lang="ru-RU" dirty="0" smtClean="0"/>
              <a:t>Задачи: продолжать </a:t>
            </a:r>
            <a:r>
              <a:rPr lang="ru-RU" dirty="0"/>
              <a:t>формировать умение решать логические задачи, считать в пределах </a:t>
            </a:r>
            <a:r>
              <a:rPr lang="ru-RU" dirty="0" smtClean="0"/>
              <a:t>5, развивать внимание.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3134" y="3140968"/>
            <a:ext cx="3611894" cy="2708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033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35416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«Закатай банки»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закрепление количественного счета, соотнесение количества с цифрой, развитие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цветовосприятия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речи, внимания, смекалки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r="5147"/>
          <a:stretch/>
        </p:blipFill>
        <p:spPr>
          <a:xfrm>
            <a:off x="1662546" y="2060575"/>
            <a:ext cx="5167746" cy="4413250"/>
          </a:xfrm>
        </p:spPr>
      </p:pic>
    </p:spTree>
    <p:extLst>
      <p:ext uri="{BB962C8B-B14F-4D97-AF65-F5344CB8AC3E}">
        <p14:creationId xmlns:p14="http://schemas.microsoft.com/office/powerpoint/2010/main" val="317553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Геометрические фигуры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52736"/>
            <a:ext cx="3826768" cy="511946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Чтение «Рассказ о квадрате и круге»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Задачи: закрепить знания о геометрических фигурах, развивать слуховое восприятие, речь.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427984" y="980728"/>
            <a:ext cx="4176464" cy="519147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 «Божьи коровки»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Закрепление знаний геометрических фигур, учить находить пару, развитие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цветовосприятия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закрепить умение составлять целое из частей.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99" t="4198" r="4672"/>
          <a:stretch/>
        </p:blipFill>
        <p:spPr>
          <a:xfrm>
            <a:off x="1766392" y="2996952"/>
            <a:ext cx="5140037" cy="3610922"/>
          </a:xfrm>
          <a:prstGeom prst="snip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366498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3657600" cy="576753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Игра «Заплатки»</a:t>
            </a:r>
          </a:p>
          <a:p>
            <a:pPr marL="0" indent="0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Цель: закрепление знаний геометрических фигур, развитие мелкой моторики, внимания, сообразительности,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цветовосприятия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270248" y="476672"/>
            <a:ext cx="3657600" cy="569552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Лото «Цвета и фигуры»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Цель: закрепить знания о цветах, геометрических фигурах, развивать логическое и ассоциативное мышление.</a:t>
            </a:r>
          </a:p>
          <a:p>
            <a:endParaRPr lang="ru-RU" sz="9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54" y="2780928"/>
            <a:ext cx="2830060" cy="35283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19" r="7131"/>
          <a:stretch/>
        </p:blipFill>
        <p:spPr>
          <a:xfrm>
            <a:off x="4572000" y="2924944"/>
            <a:ext cx="3528392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1141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3826768" cy="5695528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Игра «Цветные столбики» (</a:t>
            </a:r>
            <a:r>
              <a:rPr lang="ru-RU" sz="4200" b="1" dirty="0" err="1" smtClean="0">
                <a:latin typeface="Times New Roman" pitchFamily="18" charset="0"/>
                <a:cs typeface="Times New Roman" pitchFamily="18" charset="0"/>
              </a:rPr>
              <a:t>сортер</a:t>
            </a:r>
            <a:r>
              <a:rPr lang="ru-RU" sz="4200" b="1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buNone/>
            </a:pP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Цель: формирование математических представлений, закрепление знаний о геометрических фигурах, развитие мелкой моторики, творческого воображения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283968" y="332656"/>
            <a:ext cx="4320480" cy="6120680"/>
          </a:xfrm>
        </p:spPr>
        <p:txBody>
          <a:bodyPr>
            <a:normAutofit fontScale="47500" lnSpcReduction="20000"/>
          </a:bodyPr>
          <a:lstStyle/>
          <a:p>
            <a:pPr algn="ctr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Подвижная игра «Кто больше принесет?»</a:t>
            </a:r>
          </a:p>
          <a:p>
            <a:pPr marL="0" indent="0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Цель: 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Развивать способности детей</a:t>
            </a: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находить и называть предметы круглой и квадратной формы на заданном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пространстве.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b="1" dirty="0">
                <a:latin typeface="Times New Roman" pitchFamily="18" charset="0"/>
                <a:cs typeface="Times New Roman" pitchFamily="18" charset="0"/>
              </a:rPr>
              <a:t>Описание: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дети делятся на две команды и встают друг за другом у одной стены. На противоположной стороне комнаты на подносе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лежат предметы квадратной и круглой формы.</a:t>
            </a: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По сигналу один из членов команды должен добежать до подноса, взять предмет круглой формы и принести его к остальным участникам, то есть положить на </a:t>
            </a: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стол,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который стоит рядом с ним.</a:t>
            </a: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После этого следующий игрок бежит за следующим круглым предметом. Игра продолжается до тех пор, пока дети не принесут все игрушки круглой формы.</a:t>
            </a: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Выигрывает та команда, которая не допустит ошибок при выполнении задания и больше принесет игрушек. Затем дети приносят игрушки квадратной формы.</a:t>
            </a:r>
          </a:p>
          <a:p>
            <a:pPr marL="0" indent="0">
              <a:buNone/>
            </a:pPr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Правило игры;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 взять только один предмет заданной формы;</a:t>
            </a: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- можно бежать за ним только после того, как вернется предыдущий игрок.</a:t>
            </a:r>
          </a:p>
          <a:p>
            <a:pPr marL="0" indent="0">
              <a:buNone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27" t="8588"/>
          <a:stretch/>
        </p:blipFill>
        <p:spPr>
          <a:xfrm>
            <a:off x="476641" y="2852936"/>
            <a:ext cx="3418109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3530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523</TotalTime>
  <Words>740</Words>
  <Application>Microsoft Office PowerPoint</Application>
  <PresentationFormat>Экран (4:3)</PresentationFormat>
  <Paragraphs>66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Воспитатель специализированной группы среднего дошкольного возраста «Радуга» Храмцова С.В.</vt:lpstr>
      <vt:lpstr>Проект                                                «Давайте поиграем»</vt:lpstr>
      <vt:lpstr>Презентация PowerPoint</vt:lpstr>
      <vt:lpstr>Этап реализации проекта «Умные карточки»</vt:lpstr>
      <vt:lpstr>Презентация PowerPoint</vt:lpstr>
      <vt:lpstr>«Закатай банки» Цель: закрепление количественного счета, соотнесение количества с цифрой, развитие цветовосприятия, речи, внимания, смекалки.</vt:lpstr>
      <vt:lpstr>Геометрические фигуры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Воспитатель специализированной группы среднего дошкольного возраста «Радуга» Храмцова С.В,</dc:title>
  <dc:creator>SVETA</dc:creator>
  <cp:lastModifiedBy>SVETA</cp:lastModifiedBy>
  <cp:revision>33</cp:revision>
  <dcterms:created xsi:type="dcterms:W3CDTF">2019-11-06T16:15:32Z</dcterms:created>
  <dcterms:modified xsi:type="dcterms:W3CDTF">2019-12-30T17:39:52Z</dcterms:modified>
</cp:coreProperties>
</file>