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9"/>
  </p:notesMasterIdLst>
  <p:handoutMasterIdLst>
    <p:handoutMasterId r:id="rId10"/>
  </p:handoutMasterIdLst>
  <p:sldIdLst>
    <p:sldId id="272" r:id="rId3"/>
    <p:sldId id="266" r:id="rId4"/>
    <p:sldId id="273" r:id="rId5"/>
    <p:sldId id="275" r:id="rId6"/>
    <p:sldId id="276" r:id="rId7"/>
    <p:sldId id="27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0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commentAuthors" Target="commentAuthors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8221882" flipH="1">
            <a:off x="9193355" y="3301945"/>
            <a:ext cx="3192015" cy="5070888"/>
          </a:xfrm>
          <a:prstGeom prst="rect">
            <a:avLst/>
          </a:prstGeom>
        </p:spPr>
      </p:pic>
      <p:sp>
        <p:nvSpPr>
          <p:cNvPr id="9" name="5-конечная звезда 8"/>
          <p:cNvSpPr/>
          <p:nvPr/>
        </p:nvSpPr>
        <p:spPr>
          <a:xfrm>
            <a:off x="217715" y="148045"/>
            <a:ext cx="1001486" cy="957944"/>
          </a:xfrm>
          <a:prstGeom prst="star5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20048" y="0"/>
            <a:ext cx="479458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Разомнемся?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5327" y="1105989"/>
            <a:ext cx="2837088" cy="1706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4629" y="1046745"/>
            <a:ext cx="3011144" cy="17661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8065" y="3833565"/>
            <a:ext cx="4962133" cy="14716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66" y="2114365"/>
            <a:ext cx="3182168" cy="36989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02889" y="3783107"/>
            <a:ext cx="2410438" cy="142723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2" name="Прямоугольник 21"/>
          <p:cNvSpPr/>
          <p:nvPr/>
        </p:nvSpPr>
        <p:spPr>
          <a:xfrm>
            <a:off x="20831" y="1778283"/>
            <a:ext cx="69762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1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004584" y="577954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2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953108" y="446580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3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3807699" y="3182942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4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9094713" y="3102850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5</a:t>
            </a:r>
            <a:endParaRPr lang="ru-RU" sz="72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27" name="Блок-схема: узел 26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-4825" y="6069618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10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6338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69" y="0"/>
            <a:ext cx="8148834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Сможешь повторить ?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-4825" y="6069618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11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782" y="1655156"/>
            <a:ext cx="3078214" cy="5060793"/>
          </a:xfrm>
          <a:prstGeom prst="rect">
            <a:avLst/>
          </a:prstGeom>
        </p:spPr>
      </p:pic>
      <p:pic>
        <p:nvPicPr>
          <p:cNvPr id="2050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9" y="923330"/>
            <a:ext cx="4119154" cy="5655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627223" y="6273225"/>
            <a:ext cx="5564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Используйте двойной листок в клетку*</a:t>
            </a:r>
          </a:p>
          <a:p>
            <a:r>
              <a:rPr lang="ru-RU" sz="1600" dirty="0" smtClean="0"/>
              <a:t>При распечатке тетради вклейте его н эту страницу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679647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13708" y="0"/>
            <a:ext cx="8896731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Окунемся в творчество ?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148" y="1212997"/>
            <a:ext cx="3973555" cy="54664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424" y="-38251"/>
            <a:ext cx="1048603" cy="9998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974" y="0"/>
            <a:ext cx="993734" cy="93886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 rot="20570822">
            <a:off x="5381788" y="1216911"/>
            <a:ext cx="348364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Выполни </a:t>
            </a:r>
            <a:b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обрывную</a:t>
            </a:r>
            <a:b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</a:br>
            <a:r>
              <a:rPr lang="ru-RU" sz="40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аппликацию</a:t>
            </a:r>
            <a:endParaRPr lang="ru-RU" sz="40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13" name="Круговая стрелка 12"/>
          <p:cNvSpPr/>
          <p:nvPr/>
        </p:nvSpPr>
        <p:spPr>
          <a:xfrm rot="7264904">
            <a:off x="4572443" y="2463891"/>
            <a:ext cx="1515291" cy="1872342"/>
          </a:xfrm>
          <a:prstGeom prst="circularArrow">
            <a:avLst>
              <a:gd name="adj1" fmla="val 12500"/>
              <a:gd name="adj2" fmla="val 1075676"/>
              <a:gd name="adj3" fmla="val 20457681"/>
              <a:gd name="adj4" fmla="val 15219720"/>
              <a:gd name="adj5" fmla="val 13702"/>
            </a:avLst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830490" y="4119154"/>
            <a:ext cx="714103" cy="71410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4365" y="4833257"/>
            <a:ext cx="399756" cy="39975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49519" y="3414598"/>
            <a:ext cx="1065392" cy="106539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3011" y="5156315"/>
            <a:ext cx="512966" cy="51296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22971" y="4670391"/>
            <a:ext cx="659255" cy="65925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4121" y="5364631"/>
            <a:ext cx="443298" cy="443298"/>
          </a:xfrm>
          <a:prstGeom prst="rect">
            <a:avLst/>
          </a:prstGeom>
        </p:spPr>
      </p:pic>
      <p:sp>
        <p:nvSpPr>
          <p:cNvPr id="20" name="Овал 19"/>
          <p:cNvSpPr/>
          <p:nvPr/>
        </p:nvSpPr>
        <p:spPr>
          <a:xfrm>
            <a:off x="11053774" y="4184160"/>
            <a:ext cx="256903" cy="2606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1680" y="5731079"/>
            <a:ext cx="292010" cy="292010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 rot="1585436">
            <a:off x="8931494" y="1982900"/>
            <a:ext cx="33719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Раскрась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4" name="Круговая стрелка 23"/>
          <p:cNvSpPr/>
          <p:nvPr/>
        </p:nvSpPr>
        <p:spPr>
          <a:xfrm rot="17708419" flipH="1">
            <a:off x="9181998" y="1961562"/>
            <a:ext cx="1437763" cy="1872342"/>
          </a:xfrm>
          <a:prstGeom prst="circularArrow">
            <a:avLst>
              <a:gd name="adj1" fmla="val 12500"/>
              <a:gd name="adj2" fmla="val 1075676"/>
              <a:gd name="adj3" fmla="val 20457681"/>
              <a:gd name="adj4" fmla="val 15219720"/>
              <a:gd name="adj5" fmla="val 13702"/>
            </a:avLst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83712" y="4664187"/>
            <a:ext cx="1066892" cy="106689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03266" y="5729151"/>
            <a:ext cx="439745" cy="43974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7349" y="3869212"/>
            <a:ext cx="448215" cy="448215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012" y="4226370"/>
            <a:ext cx="366958" cy="36695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4715" y="3759913"/>
            <a:ext cx="256949" cy="256949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821" y="3594450"/>
            <a:ext cx="422412" cy="42241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373" y="2701166"/>
            <a:ext cx="698896" cy="698896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2105" y="4980759"/>
            <a:ext cx="504508" cy="504508"/>
          </a:xfrm>
          <a:prstGeom prst="rect">
            <a:avLst/>
          </a:prstGeom>
        </p:spPr>
      </p:pic>
      <p:sp>
        <p:nvSpPr>
          <p:cNvPr id="34" name="Блок-схема: узел 33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-4825" y="6069618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12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9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пропис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217" y="1231128"/>
            <a:ext cx="4598855" cy="6502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831172" y="-78377"/>
            <a:ext cx="4477444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Попробуем?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44" y="0"/>
            <a:ext cx="993734" cy="9388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821" y="-30484"/>
            <a:ext cx="1048603" cy="9998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1029" y="1419498"/>
            <a:ext cx="4623162" cy="2898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6423300" y="4648089"/>
            <a:ext cx="556331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Обведи и раскрась</a:t>
            </a:r>
            <a:endParaRPr lang="ru-RU" sz="4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26444">
            <a:off x="6065848" y="3846985"/>
            <a:ext cx="1066892" cy="609653"/>
          </a:xfrm>
          <a:prstGeom prst="rect">
            <a:avLst/>
          </a:prstGeom>
        </p:spPr>
      </p:pic>
      <p:sp>
        <p:nvSpPr>
          <p:cNvPr id="10" name="Блок-схема: узел 9"/>
          <p:cNvSpPr/>
          <p:nvPr/>
        </p:nvSpPr>
        <p:spPr>
          <a:xfrm>
            <a:off x="84871" y="6087035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-10784" y="6087035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13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0807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узел 1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0" y="6102837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14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082" y="1529153"/>
            <a:ext cx="3515751" cy="53288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200" y="-93662"/>
            <a:ext cx="4590686" cy="103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721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740" y="744199"/>
            <a:ext cx="3323561" cy="52434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11294" y="0"/>
            <a:ext cx="6444906" cy="9233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Наш эксперимент </a:t>
            </a:r>
            <a:endParaRPr lang="ru-RU" sz="5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8706" y="5808505"/>
            <a:ext cx="93607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А теперь давай сравним…</a:t>
            </a:r>
            <a:endParaRPr lang="ru-RU" sz="5400" b="1" cap="none" spc="0" dirty="0">
              <a:ln w="12700">
                <a:solidFill>
                  <a:schemeClr val="accent3">
                    <a:lumMod val="50000"/>
                  </a:schemeClr>
                </a:solidFill>
                <a:prstDash val="solid"/>
              </a:ln>
              <a:pattFill prst="narHorz">
                <a:fgClr>
                  <a:schemeClr val="accent3"/>
                </a:fgClr>
                <a:bgClr>
                  <a:schemeClr val="accent3">
                    <a:lumMod val="40000"/>
                    <a:lumOff val="60000"/>
                  </a:schemeClr>
                </a:bgClr>
              </a:patt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  <p:sp>
        <p:nvSpPr>
          <p:cNvPr id="9" name="Блок-схема: узел 8"/>
          <p:cNvSpPr/>
          <p:nvPr/>
        </p:nvSpPr>
        <p:spPr>
          <a:xfrm>
            <a:off x="119705" y="6069618"/>
            <a:ext cx="705395" cy="679550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4050" y="6069618"/>
            <a:ext cx="8967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15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81303" y="1611084"/>
            <a:ext cx="6958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Настала весна.</a:t>
            </a:r>
          </a:p>
          <a:p>
            <a:pPr fontAlgn="base"/>
            <a:r>
              <a:rPr lang="ru-RU" sz="2400" dirty="0" smtClean="0">
                <a:solidFill>
                  <a:srgbClr val="000000"/>
                </a:solidFill>
                <a:latin typeface="roboto"/>
              </a:rPr>
              <a:t>Зима </a:t>
            </a:r>
            <a:r>
              <a:rPr lang="ru-RU" sz="2400" dirty="0">
                <a:solidFill>
                  <a:srgbClr val="000000"/>
                </a:solidFill>
                <a:latin typeface="roboto"/>
              </a:rPr>
              <a:t>ушла. Солнышко начало греть землю. Весело зажурчали ручьи. Запели птицы на ветвях. Набухшие почки сменила листва. Всё вокруг зазеленело. Распустились яркие цветы. Витя несёт букет ромашек для мамы.</a:t>
            </a:r>
            <a:endParaRPr lang="ru-RU" sz="2400" b="0" i="0" dirty="0">
              <a:solidFill>
                <a:srgbClr val="000000"/>
              </a:solidFill>
              <a:effectLst/>
              <a:latin typeface="roboto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27223" y="5484843"/>
            <a:ext cx="55647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Используйте двойной листок в линейку*</a:t>
            </a:r>
          </a:p>
          <a:p>
            <a:r>
              <a:rPr lang="ru-RU" sz="1600" dirty="0" smtClean="0"/>
              <a:t> При распечатке тетради вклейте его н эту страницу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0431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103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Euphemia</vt:lpstr>
      <vt:lpstr>roboto</vt:lpstr>
      <vt:lpstr>Wingdings</vt:lpstr>
      <vt:lpstr>Children Happy 16x9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2017-05-18T17:44:33Z</dcterms:created>
  <dcterms:modified xsi:type="dcterms:W3CDTF">2019-12-30T16:38:18Z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